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98" r:id="rId2"/>
    <p:sldId id="507" r:id="rId3"/>
    <p:sldId id="508" r:id="rId4"/>
    <p:sldId id="509" r:id="rId5"/>
    <p:sldId id="511" r:id="rId6"/>
    <p:sldId id="512" r:id="rId7"/>
    <p:sldId id="513" r:id="rId8"/>
    <p:sldId id="514" r:id="rId9"/>
    <p:sldId id="515" r:id="rId10"/>
    <p:sldId id="516" r:id="rId11"/>
    <p:sldId id="734" r:id="rId12"/>
    <p:sldId id="517" r:id="rId13"/>
    <p:sldId id="518" r:id="rId14"/>
    <p:sldId id="735" r:id="rId15"/>
    <p:sldId id="524" r:id="rId16"/>
    <p:sldId id="736" r:id="rId17"/>
    <p:sldId id="526" r:id="rId18"/>
    <p:sldId id="436" r:id="rId19"/>
    <p:sldId id="439" r:id="rId20"/>
    <p:sldId id="527" r:id="rId21"/>
    <p:sldId id="738" r:id="rId22"/>
    <p:sldId id="739" r:id="rId23"/>
    <p:sldId id="737" r:id="rId24"/>
    <p:sldId id="444" r:id="rId25"/>
    <p:sldId id="741" r:id="rId26"/>
    <p:sldId id="742" r:id="rId27"/>
    <p:sldId id="743" r:id="rId28"/>
    <p:sldId id="744" r:id="rId29"/>
    <p:sldId id="745" r:id="rId30"/>
    <p:sldId id="746" r:id="rId31"/>
    <p:sldId id="747" r:id="rId32"/>
    <p:sldId id="748" r:id="rId33"/>
    <p:sldId id="750" r:id="rId34"/>
    <p:sldId id="751" r:id="rId35"/>
    <p:sldId id="752" r:id="rId36"/>
    <p:sldId id="753" r:id="rId37"/>
    <p:sldId id="754" r:id="rId38"/>
    <p:sldId id="755" r:id="rId39"/>
    <p:sldId id="756" r:id="rId40"/>
    <p:sldId id="758" r:id="rId41"/>
    <p:sldId id="757" r:id="rId42"/>
    <p:sldId id="759" r:id="rId43"/>
    <p:sldId id="760" r:id="rId44"/>
    <p:sldId id="761" r:id="rId45"/>
    <p:sldId id="762" r:id="rId46"/>
    <p:sldId id="764" r:id="rId47"/>
    <p:sldId id="766" r:id="rId48"/>
    <p:sldId id="767" r:id="rId49"/>
    <p:sldId id="765" r:id="rId50"/>
    <p:sldId id="768" r:id="rId51"/>
    <p:sldId id="763" r:id="rId52"/>
    <p:sldId id="303" r:id="rId53"/>
    <p:sldId id="718" r:id="rId54"/>
    <p:sldId id="305" r:id="rId55"/>
    <p:sldId id="306" r:id="rId56"/>
    <p:sldId id="719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461" r:id="rId69"/>
    <p:sldId id="446" r:id="rId70"/>
    <p:sldId id="462" r:id="rId71"/>
    <p:sldId id="464" r:id="rId72"/>
    <p:sldId id="465" r:id="rId73"/>
    <p:sldId id="466" r:id="rId74"/>
    <p:sldId id="467" r:id="rId75"/>
    <p:sldId id="468" r:id="rId76"/>
    <p:sldId id="469" r:id="rId77"/>
    <p:sldId id="447" r:id="rId78"/>
    <p:sldId id="456" r:id="rId79"/>
    <p:sldId id="487" r:id="rId80"/>
    <p:sldId id="488" r:id="rId81"/>
    <p:sldId id="448" r:id="rId82"/>
    <p:sldId id="463" r:id="rId83"/>
    <p:sldId id="485" r:id="rId84"/>
    <p:sldId id="472" r:id="rId85"/>
    <p:sldId id="449" r:id="rId86"/>
    <p:sldId id="320" r:id="rId87"/>
    <p:sldId id="321" r:id="rId88"/>
    <p:sldId id="322" r:id="rId89"/>
    <p:sldId id="323" r:id="rId90"/>
    <p:sldId id="324" r:id="rId91"/>
    <p:sldId id="720" r:id="rId92"/>
    <p:sldId id="721" r:id="rId93"/>
    <p:sldId id="722" r:id="rId94"/>
    <p:sldId id="723" r:id="rId95"/>
    <p:sldId id="724" r:id="rId96"/>
    <p:sldId id="725" r:id="rId97"/>
    <p:sldId id="726" r:id="rId98"/>
    <p:sldId id="471" r:id="rId99"/>
    <p:sldId id="727" r:id="rId100"/>
    <p:sldId id="470" r:id="rId101"/>
    <p:sldId id="728" r:id="rId102"/>
    <p:sldId id="450" r:id="rId103"/>
    <p:sldId id="451" r:id="rId104"/>
    <p:sldId id="452" r:id="rId105"/>
    <p:sldId id="453" r:id="rId106"/>
    <p:sldId id="454" r:id="rId107"/>
    <p:sldId id="455" r:id="rId108"/>
    <p:sldId id="319" r:id="rId109"/>
    <p:sldId id="729" r:id="rId110"/>
    <p:sldId id="730" r:id="rId111"/>
    <p:sldId id="279" r:id="rId112"/>
    <p:sldId id="731" r:id="rId113"/>
    <p:sldId id="732" r:id="rId114"/>
    <p:sldId id="473" r:id="rId115"/>
    <p:sldId id="733" r:id="rId116"/>
    <p:sldId id="347" r:id="rId117"/>
    <p:sldId id="474" r:id="rId118"/>
    <p:sldId id="475" r:id="rId119"/>
    <p:sldId id="476" r:id="rId120"/>
    <p:sldId id="477" r:id="rId121"/>
    <p:sldId id="769" r:id="rId122"/>
    <p:sldId id="770" r:id="rId123"/>
    <p:sldId id="771" r:id="rId124"/>
    <p:sldId id="772" r:id="rId125"/>
    <p:sldId id="773" r:id="rId126"/>
    <p:sldId id="478" r:id="rId127"/>
    <p:sldId id="345" r:id="rId128"/>
    <p:sldId id="346" r:id="rId129"/>
    <p:sldId id="479" r:id="rId130"/>
    <p:sldId id="481" r:id="rId131"/>
    <p:sldId id="483" r:id="rId132"/>
    <p:sldId id="482" r:id="rId133"/>
    <p:sldId id="484" r:id="rId134"/>
    <p:sldId id="486" r:id="rId135"/>
    <p:sldId id="489" r:id="rId136"/>
    <p:sldId id="490" r:id="rId137"/>
    <p:sldId id="492" r:id="rId138"/>
    <p:sldId id="493" r:id="rId1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67"/>
  </p:normalViewPr>
  <p:slideViewPr>
    <p:cSldViewPr snapToGrid="0" snapToObjects="1">
      <p:cViewPr varScale="1">
        <p:scale>
          <a:sx n="88" d="100"/>
          <a:sy n="88" d="100"/>
        </p:scale>
        <p:origin x="18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CC196-DE11-4A4F-B1E6-4953E49D0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9A2846-1D63-3842-84AE-93CD21D89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1CF43-5AF1-8A4E-AA1A-8DC19DBF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57A4F-ECDF-A14A-AE16-68EC0817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3814C3-3419-0142-B210-528038BF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465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DD0FE-701E-5D45-9F60-38E81BCF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4D97CE-5862-0147-864C-928B725F0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8A3E2-7710-B449-A7E2-8ECB93D7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F1239-F3EE-BD48-A31E-79006ED0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03ED3-C0BA-FD4E-A881-74E73276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38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F3A7CB-A13E-5F46-8ACC-D7CCEDD07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89E24-78A9-7742-B15D-76E30936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7CCAD-72F5-764F-8BE2-CAFA3285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C4DB6-13E4-C64B-AFE0-55A93DCC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F404E-C9F6-5A4D-81CB-805D7581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25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6D112-2102-8C48-BF03-1927847D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F736C-FAD7-A34D-BEAF-43D14DCF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DDB01-754D-2E47-905A-9AB83809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6279A-F412-9D47-B4CF-E325EF89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DA4C3-F7CD-6642-A49E-C0B15A9F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097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99F81-1534-5747-B416-773F151E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AAB162-48FB-4844-809F-96E80466C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F15CCE-97FE-884E-AB28-5DC2B1F0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A22B5D-A23D-854A-84F9-62410098A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1BE22-058E-2543-951E-A53753CC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816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BDF7D-B08D-A34B-A084-9265E5D9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1BC65-1EC6-0342-B482-E610CFC92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4FC1CB-58FD-8341-816B-613DC10E3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6BE11-F2CE-4D4A-B7B4-AAABD307A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F1A684-D978-6246-97FB-CEFA46123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162EE8-FDFD-9842-8B38-FEDE8143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50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0282D-84CD-BC44-A1A0-95DF3A13F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B8D87-F168-3B40-9CAA-68A7CA5CF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DDA0F8-7487-8344-ACD5-570E3C405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AFA99-F2C9-8643-A36B-670DDC0DD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D69BA5-63CD-A64B-A128-A3FD79A5F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D52172-71F6-084E-B72E-E01DF2DC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5F4398-EEC2-3040-B566-97175954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6069A0-B0D6-9742-B9A7-4B037FB9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250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51C4D-CC64-7546-8619-97225D45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217BAB-BF42-2140-A7B6-0EC90EC4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014622-A45D-B24C-8748-CBAC64B2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C9B6EB-2C4F-1A45-BB86-9D6D4E0D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20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E4E1FA-FA64-DD4C-BBB1-F4D898CD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EDC348-C32F-E346-834D-6889B7C9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6E8401-B044-0A4A-A4BA-9E614CCD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624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44E70-ED2A-C649-AEE0-1B65F0EC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6660E-50B8-7246-8623-E4C67FAA5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F97AE6-8F4B-BB44-A958-67E4A407A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36AD26-6EF9-C448-8398-F4471D463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E5331B-39E9-DD4D-B71E-B9D6F543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0F19B1-2BB7-654D-A58B-6F7FE7D4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16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F936-3712-7645-8BDF-68C9777C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97BF2B-D47B-8E44-A12E-C7C2D6307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18115F-7D8A-214B-ACF9-769AD2F87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6AAD22-5146-F547-8830-E17F19B8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9A34E4-22B7-3D4B-86C7-F1253365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4A3B8-85D1-1240-85F3-F569E32E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37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0A1CC4-5AD0-934C-B58C-B7B6C4F0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90B11-F200-6645-8024-FC7D5079E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FAF95-B65F-A347-8259-F6790939A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89CA8-26D5-474F-9BE8-E033F2605418}" type="datetimeFigureOut">
              <a:rPr kumimoji="1" lang="ko-KR" altLang="en-US" smtClean="0"/>
              <a:t>2019. 5. 11.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4CDCCB-6AD8-EE4C-9FE3-1FD2F4254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1B802-1A75-134A-B54E-634780F6E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3A149-CE2E-9F41-9363-627960B87B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54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&#50500;&#51060;&#46356;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52.78.57.192:3000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lopert.com/2389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057427-041A-F645-94EA-3F6EABC4D928}"/>
              </a:ext>
            </a:extLst>
          </p:cNvPr>
          <p:cNvSpPr txBox="1"/>
          <p:nvPr/>
        </p:nvSpPr>
        <p:spPr>
          <a:xfrm>
            <a:off x="4108917" y="3059668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토큰을 한번 사용해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313618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7C14F3-659C-504C-AA89-1D0DDC7A1376}"/>
              </a:ext>
            </a:extLst>
          </p:cNvPr>
          <p:cNvSpPr txBox="1"/>
          <p:nvPr/>
        </p:nvSpPr>
        <p:spPr>
          <a:xfrm>
            <a:off x="3877938" y="2478795"/>
            <a:ext cx="5224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토큰을 가져와 쿠키에 넣어 주었습니다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토큰 유효성 </a:t>
            </a:r>
            <a:r>
              <a:rPr kumimoji="1" lang="ko-KR" altLang="en-US" dirty="0" err="1"/>
              <a:t>체킹을</a:t>
            </a:r>
            <a:r>
              <a:rPr kumimoji="1" lang="ko-KR" altLang="en-US" dirty="0"/>
              <a:t> 할 때 토큰을 헤더 값에 넣어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가드로 </a:t>
            </a:r>
            <a:r>
              <a:rPr kumimoji="1" lang="ko-KR" altLang="en-US" dirty="0" err="1"/>
              <a:t>매번의</a:t>
            </a:r>
            <a:r>
              <a:rPr kumimoji="1" lang="ko-KR" altLang="en-US" dirty="0"/>
              <a:t> 요청에 추가해보겠습니다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1533176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B4D881-EFAA-0B47-8BA3-6ED159CF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903" y="267247"/>
            <a:ext cx="2648306" cy="6323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CCB85-CDED-A147-8B88-2A74F0CF3313}"/>
              </a:ext>
            </a:extLst>
          </p:cNvPr>
          <p:cNvSpPr txBox="1"/>
          <p:nvPr/>
        </p:nvSpPr>
        <p:spPr>
          <a:xfrm>
            <a:off x="1726250" y="3085032"/>
            <a:ext cx="486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VSCODE </a:t>
            </a:r>
            <a:r>
              <a:rPr kumimoji="1" lang="ko-KR" altLang="en-US" dirty="0"/>
              <a:t>는 깃 지원이 매우 잘 되어 있습니다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A7D61A1-E36D-C14E-B27D-B64EDBB60FE5}"/>
              </a:ext>
            </a:extLst>
          </p:cNvPr>
          <p:cNvSpPr/>
          <p:nvPr/>
        </p:nvSpPr>
        <p:spPr>
          <a:xfrm>
            <a:off x="7187903" y="1314495"/>
            <a:ext cx="528949" cy="50575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130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D4CF74-CF78-5444-9B7A-11696D270286}"/>
              </a:ext>
            </a:extLst>
          </p:cNvPr>
          <p:cNvSpPr txBox="1"/>
          <p:nvPr/>
        </p:nvSpPr>
        <p:spPr>
          <a:xfrm>
            <a:off x="456929" y="230848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잘 업로드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되었는지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확인해봅니다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1AEDFB-B2D7-A347-B6B9-DE4B3F8C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06" y="185773"/>
            <a:ext cx="9756191" cy="648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610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FDC439D-CD76-8F44-93FF-51ADC9B2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819150"/>
            <a:ext cx="8280400" cy="52197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4317E238-6A4C-C74A-A503-344DD45A1F26}"/>
              </a:ext>
            </a:extLst>
          </p:cNvPr>
          <p:cNvSpPr/>
          <p:nvPr/>
        </p:nvSpPr>
        <p:spPr>
          <a:xfrm>
            <a:off x="8198069" y="819150"/>
            <a:ext cx="614856" cy="44209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27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B06BA-BA39-F74F-BAC5-CE579B26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863600"/>
            <a:ext cx="8559800" cy="51308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4985074C-CF75-9D4E-92E1-C00762BE5163}"/>
              </a:ext>
            </a:extLst>
          </p:cNvPr>
          <p:cNvSpPr/>
          <p:nvPr/>
        </p:nvSpPr>
        <p:spPr>
          <a:xfrm>
            <a:off x="7026166" y="802093"/>
            <a:ext cx="2007475" cy="112129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2859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1C9E82-3D11-6848-993F-72DAFDE7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022350"/>
            <a:ext cx="8242300" cy="48133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016D795F-BA19-2542-AF96-2F68C5F89DF2}"/>
              </a:ext>
            </a:extLst>
          </p:cNvPr>
          <p:cNvSpPr/>
          <p:nvPr/>
        </p:nvSpPr>
        <p:spPr>
          <a:xfrm>
            <a:off x="6395546" y="4585818"/>
            <a:ext cx="1660634" cy="4433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966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1D23B-9D1A-F348-9881-02121503357B}"/>
              </a:ext>
            </a:extLst>
          </p:cNvPr>
          <p:cNvSpPr txBox="1"/>
          <p:nvPr/>
        </p:nvSpPr>
        <p:spPr>
          <a:xfrm>
            <a:off x="3552675" y="1040525"/>
            <a:ext cx="508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~/.</a:t>
            </a:r>
            <a:r>
              <a:rPr kumimoji="1" lang="en-US" altLang="ko-KR" dirty="0" err="1"/>
              <a:t>ssh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이동해서 방금 받은 비밀번호 키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333D7-3239-1E48-AE69-ADF9155AA7F1}"/>
              </a:ext>
            </a:extLst>
          </p:cNvPr>
          <p:cNvSpPr txBox="1"/>
          <p:nvPr/>
        </p:nvSpPr>
        <p:spPr>
          <a:xfrm>
            <a:off x="4865598" y="2033752"/>
            <a:ext cx="246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Chomd</a:t>
            </a:r>
            <a:r>
              <a:rPr kumimoji="1" lang="en-US" altLang="ko-KR" dirty="0"/>
              <a:t> 600 </a:t>
            </a:r>
            <a:r>
              <a:rPr kumimoji="1" lang="en-US" altLang="ko-KR" dirty="0" err="1"/>
              <a:t>keyName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F8436-9CF3-864B-8375-E8EF1EB7C961}"/>
              </a:ext>
            </a:extLst>
          </p:cNvPr>
          <p:cNvSpPr txBox="1"/>
          <p:nvPr/>
        </p:nvSpPr>
        <p:spPr>
          <a:xfrm>
            <a:off x="4367865" y="3026979"/>
            <a:ext cx="345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Ssh</a:t>
            </a:r>
            <a:r>
              <a:rPr kumimoji="1" lang="en-US" altLang="ko-KR" dirty="0"/>
              <a:t> –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keyFileName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ubuntu@ip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2952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91D3F3-F571-E24A-8A65-CCE75790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812800"/>
            <a:ext cx="7366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767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A47F24-5124-884D-9B8D-1F16BEB1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17" y="0"/>
            <a:ext cx="5990765" cy="68580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9D32C06B-BDD7-0A42-BCF6-E1151BABD1AB}"/>
              </a:ext>
            </a:extLst>
          </p:cNvPr>
          <p:cNvSpPr/>
          <p:nvPr/>
        </p:nvSpPr>
        <p:spPr>
          <a:xfrm>
            <a:off x="7057698" y="4601584"/>
            <a:ext cx="1061544" cy="5567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8F0C1-7F57-4545-AF7E-6FA3A0122322}"/>
              </a:ext>
            </a:extLst>
          </p:cNvPr>
          <p:cNvSpPr txBox="1"/>
          <p:nvPr/>
        </p:nvSpPr>
        <p:spPr>
          <a:xfrm>
            <a:off x="8323743" y="469529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방금 받은 </a:t>
            </a:r>
            <a:r>
              <a:rPr kumimoji="1" lang="ko-KR" altLang="en-US" dirty="0" err="1"/>
              <a:t>암호키</a:t>
            </a:r>
            <a:r>
              <a:rPr kumimoji="1" lang="ko-KR" altLang="en-US" dirty="0"/>
              <a:t> 파일을 등록</a:t>
            </a:r>
          </a:p>
        </p:txBody>
      </p:sp>
    </p:spTree>
    <p:extLst>
      <p:ext uri="{BB962C8B-B14F-4D97-AF65-F5344CB8AC3E}">
        <p14:creationId xmlns:p14="http://schemas.microsoft.com/office/powerpoint/2010/main" val="10665613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31931E-8427-9C4C-BB4D-C71DFC84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0"/>
            <a:ext cx="9418320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4A096FA-F6F6-4F49-BB7A-715259F98D85}"/>
              </a:ext>
            </a:extLst>
          </p:cNvPr>
          <p:cNvSpPr/>
          <p:nvPr/>
        </p:nvSpPr>
        <p:spPr>
          <a:xfrm>
            <a:off x="3297300" y="5373471"/>
            <a:ext cx="2998032" cy="10037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805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464F1A-6CC7-BF48-B532-E975E29B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7" y="795415"/>
            <a:ext cx="9724006" cy="52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5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1B79E6-3835-D944-9C41-81E9F7BCE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924" y="2108200"/>
            <a:ext cx="8826500" cy="3136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81C2F8-A844-B24B-8D04-ADDC8CC2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0" y="802670"/>
            <a:ext cx="2188608" cy="525265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C430A91-3BFC-AA48-B5C5-C69A7C50A19F}"/>
              </a:ext>
            </a:extLst>
          </p:cNvPr>
          <p:cNvSpPr/>
          <p:nvPr/>
        </p:nvSpPr>
        <p:spPr>
          <a:xfrm>
            <a:off x="672422" y="2916189"/>
            <a:ext cx="1497901" cy="2897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FBDE76E-D18B-114B-8182-05271DD5BCD8}"/>
              </a:ext>
            </a:extLst>
          </p:cNvPr>
          <p:cNvSpPr/>
          <p:nvPr/>
        </p:nvSpPr>
        <p:spPr>
          <a:xfrm>
            <a:off x="3445937" y="3986500"/>
            <a:ext cx="7984063" cy="9474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DCF55-274B-354B-8161-27475F531529}"/>
              </a:ext>
            </a:extLst>
          </p:cNvPr>
          <p:cNvSpPr txBox="1"/>
          <p:nvPr/>
        </p:nvSpPr>
        <p:spPr>
          <a:xfrm>
            <a:off x="4792337" y="618004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Axios</a:t>
            </a:r>
            <a:r>
              <a:rPr kumimoji="1" lang="ko-KR" altLang="en-US" dirty="0"/>
              <a:t>에 디폴트 헤더에 토큰을 추가해 줍니다</a:t>
            </a:r>
          </a:p>
        </p:txBody>
      </p:sp>
    </p:spTree>
    <p:extLst>
      <p:ext uri="{BB962C8B-B14F-4D97-AF65-F5344CB8AC3E}">
        <p14:creationId xmlns:p14="http://schemas.microsoft.com/office/powerpoint/2010/main" val="4115405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6F31D5-27FD-4A4E-B1A4-67CC5410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874"/>
            <a:ext cx="12192000" cy="258225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1E75AE2-B6A8-B34C-AE25-6ADCCEC29344}"/>
              </a:ext>
            </a:extLst>
          </p:cNvPr>
          <p:cNvSpPr/>
          <p:nvPr/>
        </p:nvSpPr>
        <p:spPr>
          <a:xfrm>
            <a:off x="3267319" y="2425227"/>
            <a:ext cx="2938609" cy="5428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34DA2-8DDD-8647-A78F-55C40E7D7DF1}"/>
              </a:ext>
            </a:extLst>
          </p:cNvPr>
          <p:cNvSpPr txBox="1"/>
          <p:nvPr/>
        </p:nvSpPr>
        <p:spPr>
          <a:xfrm>
            <a:off x="4362138" y="944380"/>
            <a:ext cx="4034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3200" dirty="0">
                <a:solidFill>
                  <a:srgbClr val="FF0000"/>
                </a:solidFill>
              </a:rPr>
              <a:t> apt-get update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195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EB582F-1B52-9E4A-9F05-89904303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82" y="575734"/>
            <a:ext cx="9222317" cy="53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49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7A12B8-D363-0241-BA25-DF695900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0128"/>
            <a:ext cx="12192000" cy="2679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73C681-BB9E-0342-AEBD-29B4D494EECE}"/>
              </a:ext>
            </a:extLst>
          </p:cNvPr>
          <p:cNvSpPr txBox="1"/>
          <p:nvPr/>
        </p:nvSpPr>
        <p:spPr>
          <a:xfrm>
            <a:off x="3483428" y="2450067"/>
            <a:ext cx="564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비밀번호를 입력합니다 </a:t>
            </a:r>
            <a:r>
              <a:rPr kumimoji="1" lang="en-US" altLang="ko-KR" dirty="0">
                <a:solidFill>
                  <a:srgbClr val="FF0000"/>
                </a:solidFill>
              </a:rPr>
              <a:t>root</a:t>
            </a:r>
            <a:r>
              <a:rPr kumimoji="1" lang="ko-KR" altLang="en-US" dirty="0"/>
              <a:t>로 설정하겠습니다 </a:t>
            </a:r>
            <a:r>
              <a:rPr kumimoji="1" lang="ko-KR" altLang="en-US" dirty="0" err="1"/>
              <a:t>두번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F5E1B8-E238-874F-95E1-C983B371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57" y="1309540"/>
            <a:ext cx="11677486" cy="511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68EB1-5336-D444-8348-C41147647858}"/>
              </a:ext>
            </a:extLst>
          </p:cNvPr>
          <p:cNvSpPr txBox="1"/>
          <p:nvPr/>
        </p:nvSpPr>
        <p:spPr>
          <a:xfrm>
            <a:off x="4786637" y="169199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먼저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을 인스톨합니다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EABD0-529B-5141-B008-9916913985C8}"/>
              </a:ext>
            </a:extLst>
          </p:cNvPr>
          <p:cNvSpPr txBox="1"/>
          <p:nvPr/>
        </p:nvSpPr>
        <p:spPr>
          <a:xfrm>
            <a:off x="3222171" y="582860"/>
            <a:ext cx="6887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3200" dirty="0">
                <a:solidFill>
                  <a:srgbClr val="FF0000"/>
                </a:solidFill>
              </a:rPr>
              <a:t> apt-get install –y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mysql</a:t>
            </a:r>
            <a:r>
              <a:rPr kumimoji="1" lang="en-US" altLang="ko-KR" sz="3200" dirty="0">
                <a:solidFill>
                  <a:srgbClr val="FF0000"/>
                </a:solidFill>
              </a:rPr>
              <a:t>-server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429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2C9C4-903F-F94A-B376-93538D00B1D8}"/>
              </a:ext>
            </a:extLst>
          </p:cNvPr>
          <p:cNvSpPr txBox="1"/>
          <p:nvPr/>
        </p:nvSpPr>
        <p:spPr>
          <a:xfrm>
            <a:off x="3685436" y="631371"/>
            <a:ext cx="4821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err="1">
                <a:solidFill>
                  <a:srgbClr val="FF0000"/>
                </a:solidFill>
              </a:rPr>
              <a:t>mysql_secure_installation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A5DC2-869F-264B-A73A-16884BA7D61E}"/>
              </a:ext>
            </a:extLst>
          </p:cNvPr>
          <p:cNvSpPr txBox="1"/>
          <p:nvPr/>
        </p:nvSpPr>
        <p:spPr>
          <a:xfrm>
            <a:off x="3685436" y="1807029"/>
            <a:ext cx="432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아까등록한</a:t>
            </a:r>
            <a:r>
              <a:rPr kumimoji="1" lang="ko-KR" altLang="en-US" dirty="0"/>
              <a:t> 비밀번호 </a:t>
            </a:r>
            <a:r>
              <a:rPr kumimoji="1" lang="en-US" altLang="ko-KR" dirty="0"/>
              <a:t>root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작성합니다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72AE3-CEB0-C84E-813C-68BC8C203265}"/>
              </a:ext>
            </a:extLst>
          </p:cNvPr>
          <p:cNvSpPr txBox="1"/>
          <p:nvPr/>
        </p:nvSpPr>
        <p:spPr>
          <a:xfrm>
            <a:off x="3151997" y="3137358"/>
            <a:ext cx="6119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VALIDATE PASSWORD </a:t>
            </a:r>
            <a:r>
              <a:rPr kumimoji="1" lang="ko-KR" altLang="en-US" dirty="0"/>
              <a:t>플러그인 설치를 묻는 질문 외에는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ko-KR" altLang="en-US" dirty="0" err="1"/>
              <a:t>엔터치시면</a:t>
            </a:r>
            <a:r>
              <a:rPr kumimoji="1" lang="ko-KR" altLang="en-US" dirty="0"/>
              <a:t> 됩니다</a:t>
            </a:r>
          </a:p>
        </p:txBody>
      </p:sp>
    </p:spTree>
    <p:extLst>
      <p:ext uri="{BB962C8B-B14F-4D97-AF65-F5344CB8AC3E}">
        <p14:creationId xmlns:p14="http://schemas.microsoft.com/office/powerpoint/2010/main" val="25778375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0007E5-CCD3-C440-A177-07FFB910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22" y="306161"/>
            <a:ext cx="6304049" cy="62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863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F52B4D-5C55-AD4A-A3E8-C092A4A3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6" y="2602562"/>
            <a:ext cx="10917107" cy="400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67F83-D5A5-7E49-977C-0C1A479016B1}"/>
              </a:ext>
            </a:extLst>
          </p:cNvPr>
          <p:cNvSpPr txBox="1"/>
          <p:nvPr/>
        </p:nvSpPr>
        <p:spPr>
          <a:xfrm>
            <a:off x="3717560" y="614597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깃에 있는 프로젝트 소스를 내려 받습니다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3F034-3E73-2249-AE9C-22EBCD9BAA7B}"/>
              </a:ext>
            </a:extLst>
          </p:cNvPr>
          <p:cNvSpPr txBox="1"/>
          <p:nvPr/>
        </p:nvSpPr>
        <p:spPr>
          <a:xfrm>
            <a:off x="3234128" y="1285414"/>
            <a:ext cx="7664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3"/>
              </a:rPr>
              <a:t>	https://github.com/</a:t>
            </a:r>
            <a:r>
              <a:rPr kumimoji="1" lang="ko-KR" altLang="en-US" dirty="0">
                <a:hlinkClick r:id="rId3"/>
              </a:rPr>
              <a:t>아이디</a:t>
            </a:r>
            <a:r>
              <a:rPr kumimoji="1" lang="en-US" altLang="ko-KR" dirty="0">
                <a:hlinkClick r:id="rId3"/>
              </a:rPr>
              <a:t>/</a:t>
            </a:r>
            <a:r>
              <a:rPr kumimoji="1" lang="ko-KR" altLang="en-US" dirty="0"/>
              <a:t>저장소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Ex)  </a:t>
            </a:r>
            <a:r>
              <a:rPr kumimoji="1" lang="en-US" altLang="ko-KR" sz="2400" dirty="0">
                <a:solidFill>
                  <a:srgbClr val="FF0000"/>
                </a:solidFill>
              </a:rPr>
              <a:t>git clone https://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github.com</a:t>
            </a:r>
            <a:r>
              <a:rPr kumimoji="1" lang="en-US" altLang="ko-KR" sz="2400" dirty="0">
                <a:solidFill>
                  <a:srgbClr val="FF0000"/>
                </a:solidFill>
              </a:rPr>
              <a:t>/rock8989/first-deploy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B6B66E-1135-5B4A-8B39-87F70D08A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4" y="3461657"/>
            <a:ext cx="11480800" cy="24130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56B82DF7-701E-6A4D-A862-7CAE3EC0CB80}"/>
              </a:ext>
            </a:extLst>
          </p:cNvPr>
          <p:cNvSpPr/>
          <p:nvPr/>
        </p:nvSpPr>
        <p:spPr>
          <a:xfrm>
            <a:off x="4196709" y="2460246"/>
            <a:ext cx="7357844" cy="5428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161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44BFD7-186B-244D-858E-ADED8198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80"/>
            <a:ext cx="12192000" cy="443803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8D2191C-347E-4440-A674-6FB6C874AE48}"/>
              </a:ext>
            </a:extLst>
          </p:cNvPr>
          <p:cNvSpPr/>
          <p:nvPr/>
        </p:nvSpPr>
        <p:spPr>
          <a:xfrm>
            <a:off x="3157391" y="1315956"/>
            <a:ext cx="874963" cy="4378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3CF7C61-23B4-4F4C-998C-D43AFE447926}"/>
              </a:ext>
            </a:extLst>
          </p:cNvPr>
          <p:cNvSpPr/>
          <p:nvPr/>
        </p:nvSpPr>
        <p:spPr>
          <a:xfrm>
            <a:off x="6400265" y="3639430"/>
            <a:ext cx="1979238" cy="5128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33E58-605F-9143-BE0C-024770F55476}"/>
              </a:ext>
            </a:extLst>
          </p:cNvPr>
          <p:cNvSpPr txBox="1"/>
          <p:nvPr/>
        </p:nvSpPr>
        <p:spPr>
          <a:xfrm>
            <a:off x="3762531" y="464694"/>
            <a:ext cx="564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ll</a:t>
            </a:r>
            <a:r>
              <a:rPr kumimoji="1" lang="en-US" altLang="ko-KR" dirty="0"/>
              <a:t> </a:t>
            </a:r>
            <a:r>
              <a:rPr kumimoji="1" lang="ko-KR" altLang="en-US" dirty="0"/>
              <a:t>내지는 </a:t>
            </a:r>
            <a:r>
              <a:rPr kumimoji="1" lang="en-US" altLang="ko-KR" dirty="0"/>
              <a:t>ls</a:t>
            </a:r>
            <a:r>
              <a:rPr kumimoji="1" lang="ko-KR" altLang="en-US" dirty="0"/>
              <a:t> 명령어로 프로젝트가 잘 올라갔는지 확인</a:t>
            </a:r>
          </a:p>
        </p:txBody>
      </p:sp>
    </p:spTree>
    <p:extLst>
      <p:ext uri="{BB962C8B-B14F-4D97-AF65-F5344CB8AC3E}">
        <p14:creationId xmlns:p14="http://schemas.microsoft.com/office/powerpoint/2010/main" val="16741165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CCCC93-1D60-9447-A00F-3724C89A3FB7}"/>
              </a:ext>
            </a:extLst>
          </p:cNvPr>
          <p:cNvSpPr txBox="1"/>
          <p:nvPr/>
        </p:nvSpPr>
        <p:spPr>
          <a:xfrm>
            <a:off x="4659036" y="2922662"/>
            <a:ext cx="2873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cd first-deploy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848175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F73780-1618-954C-9643-98509D45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40" y="1363304"/>
            <a:ext cx="10192775" cy="413139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300378-DC59-B944-BB29-EC6035F77A89}"/>
              </a:ext>
            </a:extLst>
          </p:cNvPr>
          <p:cNvSpPr/>
          <p:nvPr/>
        </p:nvSpPr>
        <p:spPr>
          <a:xfrm>
            <a:off x="5106381" y="1428620"/>
            <a:ext cx="3536876" cy="3566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C93E9D0-F4A1-1345-B140-10DE82D5F5CF}"/>
              </a:ext>
            </a:extLst>
          </p:cNvPr>
          <p:cNvSpPr/>
          <p:nvPr/>
        </p:nvSpPr>
        <p:spPr>
          <a:xfrm>
            <a:off x="7901667" y="1785257"/>
            <a:ext cx="741590" cy="3566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FF400AE-809B-AE40-974C-F76BBFE4D880}"/>
              </a:ext>
            </a:extLst>
          </p:cNvPr>
          <p:cNvSpPr/>
          <p:nvPr/>
        </p:nvSpPr>
        <p:spPr>
          <a:xfrm>
            <a:off x="3079294" y="2307772"/>
            <a:ext cx="7921365" cy="312160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5249B-5C5A-0148-BC5C-AE518EAA1EA5}"/>
              </a:ext>
            </a:extLst>
          </p:cNvPr>
          <p:cNvSpPr txBox="1"/>
          <p:nvPr/>
        </p:nvSpPr>
        <p:spPr>
          <a:xfrm>
            <a:off x="2884715" y="637335"/>
            <a:ext cx="672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/>
              <a:t>ls </a:t>
            </a:r>
            <a:r>
              <a:rPr kumimoji="1" lang="ko-KR" altLang="en-US" dirty="0"/>
              <a:t>내지는 </a:t>
            </a:r>
            <a:r>
              <a:rPr kumimoji="1" lang="en-US" altLang="ko-KR" dirty="0" err="1"/>
              <a:t>ll</a:t>
            </a:r>
            <a:r>
              <a:rPr kumimoji="1" lang="ko-KR" altLang="en-US" dirty="0"/>
              <a:t> 을 입력해보면 우리의 프로젝트가 잘 뜹니다</a:t>
            </a:r>
          </a:p>
        </p:txBody>
      </p:sp>
    </p:spTree>
    <p:extLst>
      <p:ext uri="{BB962C8B-B14F-4D97-AF65-F5344CB8AC3E}">
        <p14:creationId xmlns:p14="http://schemas.microsoft.com/office/powerpoint/2010/main" val="30440347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E2DE7E-667D-3042-B052-E190FA3E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56" y="1464128"/>
            <a:ext cx="10146805" cy="4185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F34261-EC1D-2949-9CB5-AB4799E3E793}"/>
              </a:ext>
            </a:extLst>
          </p:cNvPr>
          <p:cNvSpPr txBox="1"/>
          <p:nvPr/>
        </p:nvSpPr>
        <p:spPr>
          <a:xfrm>
            <a:off x="3556000" y="664029"/>
            <a:ext cx="604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node </a:t>
            </a:r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실행해보면 이와 같은 에러가 발생합니다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2280BD6-8300-6140-96FF-B57F8BDE5BF2}"/>
              </a:ext>
            </a:extLst>
          </p:cNvPr>
          <p:cNvSpPr/>
          <p:nvPr/>
        </p:nvSpPr>
        <p:spPr>
          <a:xfrm>
            <a:off x="6969364" y="1531169"/>
            <a:ext cx="1542247" cy="3566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49D3B88-1A3D-0B40-8CC3-08EFFBF26B26}"/>
              </a:ext>
            </a:extLst>
          </p:cNvPr>
          <p:cNvSpPr/>
          <p:nvPr/>
        </p:nvSpPr>
        <p:spPr>
          <a:xfrm>
            <a:off x="2088291" y="2623606"/>
            <a:ext cx="9098154" cy="27032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5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2B4AF0C-4782-DF4C-B03B-AAF515AC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695286"/>
            <a:ext cx="6337300" cy="6086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2F2C39-9662-9147-A3CB-0464202F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75" y="695286"/>
            <a:ext cx="2777169" cy="568658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9AACF7A-A84C-F544-A303-662FB98AF309}"/>
              </a:ext>
            </a:extLst>
          </p:cNvPr>
          <p:cNvSpPr/>
          <p:nvPr/>
        </p:nvSpPr>
        <p:spPr>
          <a:xfrm>
            <a:off x="741434" y="4505900"/>
            <a:ext cx="2288205" cy="42965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A9A4268-B61F-0C4D-8C78-734A83855E78}"/>
              </a:ext>
            </a:extLst>
          </p:cNvPr>
          <p:cNvSpPr/>
          <p:nvPr/>
        </p:nvSpPr>
        <p:spPr>
          <a:xfrm>
            <a:off x="4583798" y="1882588"/>
            <a:ext cx="4998352" cy="74631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7FACC5A7-DF28-D741-9E6F-A0543EE9C3F4}"/>
              </a:ext>
            </a:extLst>
          </p:cNvPr>
          <p:cNvSpPr/>
          <p:nvPr/>
        </p:nvSpPr>
        <p:spPr>
          <a:xfrm>
            <a:off x="4583798" y="3340346"/>
            <a:ext cx="4998352" cy="33423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22EE1-7E6C-BE45-B1AB-C4DC7E5BD0B0}"/>
              </a:ext>
            </a:extLst>
          </p:cNvPr>
          <p:cNvSpPr txBox="1"/>
          <p:nvPr/>
        </p:nvSpPr>
        <p:spPr>
          <a:xfrm>
            <a:off x="3219450" y="211850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라우터에 유효성 체크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위해 공통 함수를 만들어 줍니다</a:t>
            </a:r>
          </a:p>
        </p:txBody>
      </p:sp>
    </p:spTree>
    <p:extLst>
      <p:ext uri="{BB962C8B-B14F-4D97-AF65-F5344CB8AC3E}">
        <p14:creationId xmlns:p14="http://schemas.microsoft.com/office/powerpoint/2010/main" val="4681359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D7BF4D-1228-D843-A9DC-C9CA7C19B865}"/>
              </a:ext>
            </a:extLst>
          </p:cNvPr>
          <p:cNvSpPr txBox="1"/>
          <p:nvPr/>
        </p:nvSpPr>
        <p:spPr>
          <a:xfrm>
            <a:off x="2068082" y="752030"/>
            <a:ext cx="878157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	</a:t>
            </a:r>
            <a:r>
              <a:rPr kumimoji="1" lang="en-US" altLang="ko-KR" dirty="0" err="1"/>
              <a:t>Package.json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있는 </a:t>
            </a:r>
            <a:r>
              <a:rPr kumimoji="1" lang="en-US" altLang="ko-KR" dirty="0"/>
              <a:t>dependency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모듈화 </a:t>
            </a:r>
            <a:r>
              <a:rPr kumimoji="1" lang="ko-KR" altLang="en-US" dirty="0" err="1"/>
              <a:t>시켜야합니다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	</a:t>
            </a:r>
            <a:r>
              <a:rPr kumimoji="1" lang="ko-KR" altLang="en-US" dirty="0"/>
              <a:t>  </a:t>
            </a:r>
            <a:r>
              <a:rPr kumimoji="1" lang="en-US" altLang="ko-KR" dirty="0"/>
              <a:t>	</a:t>
            </a:r>
            <a:r>
              <a:rPr kumimoji="1" lang="en-US" altLang="ko-KR" sz="44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4400" dirty="0">
                <a:solidFill>
                  <a:srgbClr val="FF0000"/>
                </a:solidFill>
              </a:rPr>
              <a:t> install</a:t>
            </a:r>
          </a:p>
          <a:p>
            <a:endParaRPr kumimoji="1" lang="en-US" altLang="ko-KR" sz="4400" dirty="0">
              <a:solidFill>
                <a:srgbClr val="FF0000"/>
              </a:solidFill>
            </a:endParaRPr>
          </a:p>
          <a:p>
            <a:r>
              <a:rPr kumimoji="1" lang="en-US" altLang="ko-KR" sz="4400" dirty="0">
                <a:solidFill>
                  <a:srgbClr val="FF0000"/>
                </a:solidFill>
              </a:rPr>
              <a:t>		node </a:t>
            </a:r>
            <a:r>
              <a:rPr kumimoji="1" lang="en-US" altLang="ko-KR" sz="4400" dirty="0" err="1">
                <a:solidFill>
                  <a:srgbClr val="FF0000"/>
                </a:solidFill>
              </a:rPr>
              <a:t>app.js</a:t>
            </a:r>
            <a:r>
              <a:rPr kumimoji="1" lang="en-US" altLang="ko-KR" sz="4400" dirty="0">
                <a:solidFill>
                  <a:srgbClr val="FF0000"/>
                </a:solidFill>
              </a:rPr>
              <a:t>(</a:t>
            </a:r>
            <a:r>
              <a:rPr kumimoji="1" lang="en-US" altLang="ko-KR" sz="44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4400" dirty="0">
                <a:solidFill>
                  <a:srgbClr val="FF0000"/>
                </a:solidFill>
              </a:rPr>
              <a:t> start)</a:t>
            </a:r>
          </a:p>
          <a:p>
            <a:endParaRPr kumimoji="1" lang="en-US" altLang="ko-KR" sz="4400" dirty="0">
              <a:solidFill>
                <a:srgbClr val="FF0000"/>
              </a:solidFill>
            </a:endParaRPr>
          </a:p>
          <a:p>
            <a:r>
              <a:rPr kumimoji="1" lang="ko-KR" altLang="en-US" sz="4400" dirty="0">
                <a:solidFill>
                  <a:srgbClr val="FF0000"/>
                </a:solidFill>
              </a:rPr>
              <a:t>브라우저로 자신의 고유아이피로 </a:t>
            </a:r>
            <a:endParaRPr kumimoji="1" lang="en-US" altLang="ko-KR" sz="4400" dirty="0">
              <a:solidFill>
                <a:srgbClr val="FF0000"/>
              </a:solidFill>
            </a:endParaRPr>
          </a:p>
          <a:p>
            <a:endParaRPr kumimoji="1" lang="en-US" altLang="ko-KR" sz="4400" dirty="0">
              <a:solidFill>
                <a:srgbClr val="FF0000"/>
              </a:solidFill>
            </a:endParaRPr>
          </a:p>
          <a:p>
            <a:r>
              <a:rPr kumimoji="1" lang="en-US" altLang="ko-KR" sz="4400" dirty="0">
                <a:solidFill>
                  <a:srgbClr val="FF0000"/>
                </a:solidFill>
              </a:rPr>
              <a:t>			</a:t>
            </a:r>
            <a:r>
              <a:rPr kumimoji="1" lang="ko-KR" altLang="en-US" sz="4400" dirty="0">
                <a:solidFill>
                  <a:srgbClr val="FF0000"/>
                </a:solidFill>
              </a:rPr>
              <a:t>접속해봅니다</a:t>
            </a:r>
            <a:endParaRPr kumimoji="1" lang="en-US" altLang="ko-KR" sz="4400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899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B16207-9026-144F-A18C-CDB56F6A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328" y="639233"/>
            <a:ext cx="8369300" cy="5579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491AF-DA35-C34E-8128-52EE845AF205}"/>
              </a:ext>
            </a:extLst>
          </p:cNvPr>
          <p:cNvSpPr txBox="1"/>
          <p:nvPr/>
        </p:nvSpPr>
        <p:spPr>
          <a:xfrm>
            <a:off x="319314" y="1378857"/>
            <a:ext cx="32848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에러가 발생합니다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Production</a:t>
            </a:r>
            <a:r>
              <a:rPr kumimoji="1" lang="ko-KR" altLang="en-US" dirty="0" err="1"/>
              <a:t>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start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했는데</a:t>
            </a:r>
            <a:r>
              <a:rPr kumimoji="1" lang="en-US" altLang="ko-KR" dirty="0"/>
              <a:t>…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.</a:t>
            </a:r>
            <a:r>
              <a:rPr kumimoji="1" lang="en-US" altLang="ko-KR" dirty="0" err="1"/>
              <a:t>env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</a:t>
            </a:r>
            <a:r>
              <a:rPr kumimoji="1" lang="ko-KR" altLang="en-US" dirty="0"/>
              <a:t>에 올려 놓지 않아서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발생했습니다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Vi </a:t>
            </a:r>
            <a:r>
              <a:rPr kumimoji="1" lang="ko-KR" altLang="en-US" dirty="0"/>
              <a:t>에디터를 통해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수정해주겠습니다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8677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6822AD-484A-C745-91E4-4A1DEE1E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9" y="990600"/>
            <a:ext cx="10437813" cy="63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C252E-C73A-7341-98A8-1E5073BCDBA7}"/>
              </a:ext>
            </a:extLst>
          </p:cNvPr>
          <p:cNvSpPr txBox="1"/>
          <p:nvPr/>
        </p:nvSpPr>
        <p:spPr>
          <a:xfrm>
            <a:off x="2891637" y="2891526"/>
            <a:ext cx="7709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FF0000"/>
                </a:solidFill>
              </a:rPr>
              <a:t>노드 프로젝트 경로에서 </a:t>
            </a:r>
            <a:r>
              <a:rPr kumimoji="1" lang="en-US" altLang="ko-KR" sz="3600" dirty="0">
                <a:solidFill>
                  <a:srgbClr val="FF0000"/>
                </a:solidFill>
              </a:rPr>
              <a:t>vi .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env</a:t>
            </a:r>
            <a:endParaRPr kumimoji="1" lang="en-US" altLang="ko-KR" sz="3600" dirty="0">
              <a:solidFill>
                <a:srgbClr val="FF0000"/>
              </a:solidFill>
            </a:endParaRPr>
          </a:p>
          <a:p>
            <a:endParaRPr kumimoji="1" lang="en-US" altLang="ko-KR" sz="3600" dirty="0">
              <a:solidFill>
                <a:srgbClr val="FF0000"/>
              </a:solidFill>
            </a:endParaRPr>
          </a:p>
          <a:p>
            <a:r>
              <a:rPr kumimoji="1" lang="en-US" altLang="ko-KR" sz="3600" dirty="0">
                <a:solidFill>
                  <a:srgbClr val="FF0000"/>
                </a:solidFill>
              </a:rPr>
              <a:t>i</a:t>
            </a:r>
            <a:r>
              <a:rPr kumimoji="1" lang="ko-KR" altLang="en-US" sz="3600" dirty="0" err="1">
                <a:solidFill>
                  <a:srgbClr val="FF0000"/>
                </a:solidFill>
              </a:rPr>
              <a:t>를</a:t>
            </a:r>
            <a:r>
              <a:rPr kumimoji="1" lang="ko-KR" altLang="en-US" sz="3600" dirty="0">
                <a:solidFill>
                  <a:srgbClr val="FF0000"/>
                </a:solidFill>
              </a:rPr>
              <a:t> 누르시고 </a:t>
            </a:r>
            <a:r>
              <a:rPr kumimoji="1" lang="ko-KR" altLang="en-US" sz="3600" dirty="0" err="1">
                <a:solidFill>
                  <a:srgbClr val="FF0000"/>
                </a:solidFill>
              </a:rPr>
              <a:t>편집모드로</a:t>
            </a:r>
            <a:r>
              <a:rPr kumimoji="1" lang="ko-KR" altLang="en-US" sz="3600" dirty="0">
                <a:solidFill>
                  <a:srgbClr val="FF0000"/>
                </a:solidFill>
              </a:rPr>
              <a:t> 들어갑니다</a:t>
            </a:r>
            <a:endParaRPr kumimoji="1" lang="en-US" altLang="ko-KR" sz="3600" dirty="0">
              <a:solidFill>
                <a:srgbClr val="FF0000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2EF0395-66EA-F547-89B9-267AF63734AC}"/>
              </a:ext>
            </a:extLst>
          </p:cNvPr>
          <p:cNvSpPr/>
          <p:nvPr/>
        </p:nvSpPr>
        <p:spPr>
          <a:xfrm>
            <a:off x="9968715" y="951463"/>
            <a:ext cx="1542247" cy="4854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8738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4565F1-D69A-BE43-976C-84D2D8DB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214" y="1343025"/>
            <a:ext cx="5063392" cy="4171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A510EF-CEB0-E642-B210-46B4815D7395}"/>
              </a:ext>
            </a:extLst>
          </p:cNvPr>
          <p:cNvSpPr txBox="1"/>
          <p:nvPr/>
        </p:nvSpPr>
        <p:spPr>
          <a:xfrm>
            <a:off x="740229" y="2627086"/>
            <a:ext cx="4511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작성하시고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Esc </a:t>
            </a:r>
            <a:r>
              <a:rPr kumimoji="1" lang="ko-KR" altLang="en-US" dirty="0"/>
              <a:t>누르고 </a:t>
            </a:r>
            <a:r>
              <a:rPr kumimoji="1" lang="en-US" altLang="ko-KR" dirty="0"/>
              <a:t>:</a:t>
            </a:r>
            <a:r>
              <a:rPr kumimoji="1" lang="en-US" altLang="ko-KR" dirty="0" err="1"/>
              <a:t>wq</a:t>
            </a:r>
            <a:r>
              <a:rPr kumimoji="1" lang="ko-KR" altLang="en-US" dirty="0"/>
              <a:t> 로 저장하고 빠져나옵니다</a:t>
            </a:r>
          </a:p>
        </p:txBody>
      </p:sp>
    </p:spTree>
    <p:extLst>
      <p:ext uri="{BB962C8B-B14F-4D97-AF65-F5344CB8AC3E}">
        <p14:creationId xmlns:p14="http://schemas.microsoft.com/office/powerpoint/2010/main" val="19361499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5D1F27-0747-DA44-8856-070AAE00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14" y="1913163"/>
            <a:ext cx="9412002" cy="4037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9655DC-63B6-7D43-A2F8-B9E7F26DDFB4}"/>
              </a:ext>
            </a:extLst>
          </p:cNvPr>
          <p:cNvSpPr txBox="1"/>
          <p:nvPr/>
        </p:nvSpPr>
        <p:spPr>
          <a:xfrm>
            <a:off x="3570514" y="1074057"/>
            <a:ext cx="605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ll</a:t>
            </a:r>
            <a:r>
              <a:rPr kumimoji="1" lang="en-US" altLang="ko-KR" dirty="0"/>
              <a:t> </a:t>
            </a:r>
            <a:r>
              <a:rPr kumimoji="1" lang="ko-KR" altLang="en-US" dirty="0"/>
              <a:t>명령어로 리스트를 확인해보니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env</a:t>
            </a:r>
            <a:r>
              <a:rPr kumimoji="1" lang="ko-KR" altLang="en-US" dirty="0"/>
              <a:t>가 추가 되었습니다</a:t>
            </a:r>
          </a:p>
        </p:txBody>
      </p:sp>
    </p:spTree>
    <p:extLst>
      <p:ext uri="{BB962C8B-B14F-4D97-AF65-F5344CB8AC3E}">
        <p14:creationId xmlns:p14="http://schemas.microsoft.com/office/powerpoint/2010/main" val="32316332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A82EA6-1297-1541-A72F-96148C39933B}"/>
              </a:ext>
            </a:extLst>
          </p:cNvPr>
          <p:cNvSpPr txBox="1"/>
          <p:nvPr/>
        </p:nvSpPr>
        <p:spPr>
          <a:xfrm>
            <a:off x="4049606" y="1001485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cat .</a:t>
            </a:r>
            <a:r>
              <a:rPr kumimoji="1" lang="en-US" altLang="ko-KR" dirty="0" err="1"/>
              <a:t>env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내용도 확인해보세요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17F73-87BB-3247-9F6B-480A31D3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641" y="2038350"/>
            <a:ext cx="9038993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538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282D63-2276-EE49-8680-D3D1572F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819150"/>
            <a:ext cx="6362700" cy="5219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F1EC0C5-0042-8F41-8C4C-973CFF8FC172}"/>
              </a:ext>
            </a:extLst>
          </p:cNvPr>
          <p:cNvSpPr/>
          <p:nvPr/>
        </p:nvSpPr>
        <p:spPr>
          <a:xfrm>
            <a:off x="4178348" y="3058886"/>
            <a:ext cx="1275395" cy="3701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68C3B-8CB3-D44E-9DF8-48C09E09EE73}"/>
              </a:ext>
            </a:extLst>
          </p:cNvPr>
          <p:cNvSpPr txBox="1"/>
          <p:nvPr/>
        </p:nvSpPr>
        <p:spPr>
          <a:xfrm>
            <a:off x="4047201" y="295930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http://52.78.57.192:3000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12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8BFEA-CF72-9F47-90A4-FD382F9F45B9}"/>
              </a:ext>
            </a:extLst>
          </p:cNvPr>
          <p:cNvSpPr txBox="1"/>
          <p:nvPr/>
        </p:nvSpPr>
        <p:spPr>
          <a:xfrm>
            <a:off x="2880036" y="1874728"/>
            <a:ext cx="630974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만약에 잘 안되면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기본적으로 아파치가 </a:t>
            </a:r>
            <a:r>
              <a:rPr kumimoji="1" lang="ko-KR" altLang="en-US" sz="2800" dirty="0" err="1"/>
              <a:t>올라가있으므로</a:t>
            </a:r>
            <a:r>
              <a:rPr kumimoji="1" lang="ko-KR" altLang="en-US" sz="2800" dirty="0"/>
              <a:t>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노드와 같이 사용이 불가능합니다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아파치를 내리고 노드를 올리겠습니다</a:t>
            </a:r>
          </a:p>
        </p:txBody>
      </p:sp>
    </p:spTree>
    <p:extLst>
      <p:ext uri="{BB962C8B-B14F-4D97-AF65-F5344CB8AC3E}">
        <p14:creationId xmlns:p14="http://schemas.microsoft.com/office/powerpoint/2010/main" val="19615216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B110EC-5338-E647-AB88-4BC284A5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319" y="1126670"/>
            <a:ext cx="7831362" cy="5279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E614DA-D983-734C-AEB4-A45D8187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803978"/>
            <a:ext cx="97409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C78A4-51BC-BD4A-834E-34199D54A84A}"/>
              </a:ext>
            </a:extLst>
          </p:cNvPr>
          <p:cNvSpPr txBox="1"/>
          <p:nvPr/>
        </p:nvSpPr>
        <p:spPr>
          <a:xfrm>
            <a:off x="4685197" y="402771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</a:rPr>
              <a:t>cd /opt/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bitnami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A3661-C1AD-0B48-B1BF-ED70F5AD3E91}"/>
              </a:ext>
            </a:extLst>
          </p:cNvPr>
          <p:cNvSpPr txBox="1"/>
          <p:nvPr/>
        </p:nvSpPr>
        <p:spPr>
          <a:xfrm>
            <a:off x="4093029" y="2166257"/>
            <a:ext cx="442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2400" dirty="0">
                <a:solidFill>
                  <a:srgbClr val="FF0000"/>
                </a:solidFill>
              </a:rPr>
              <a:t> ./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stlscript.sh</a:t>
            </a:r>
            <a:r>
              <a:rPr kumimoji="1" lang="en-US" altLang="ko-KR" sz="2400" dirty="0">
                <a:solidFill>
                  <a:srgbClr val="FF0000"/>
                </a:solidFill>
              </a:rPr>
              <a:t> stop apache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7A9E30C-D5BF-554C-9175-7610FCEEDC1D}"/>
              </a:ext>
            </a:extLst>
          </p:cNvPr>
          <p:cNvSpPr/>
          <p:nvPr/>
        </p:nvSpPr>
        <p:spPr>
          <a:xfrm>
            <a:off x="6998979" y="1181198"/>
            <a:ext cx="3102963" cy="5128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211400E-B686-B54D-83B1-FC5EB327E1B7}"/>
              </a:ext>
            </a:extLst>
          </p:cNvPr>
          <p:cNvSpPr/>
          <p:nvPr/>
        </p:nvSpPr>
        <p:spPr>
          <a:xfrm>
            <a:off x="6304275" y="2617704"/>
            <a:ext cx="4422493" cy="5128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095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432C97-D046-4947-860F-9BC5292FC461}"/>
              </a:ext>
            </a:extLst>
          </p:cNvPr>
          <p:cNvSpPr txBox="1"/>
          <p:nvPr/>
        </p:nvSpPr>
        <p:spPr>
          <a:xfrm>
            <a:off x="3537959" y="2367185"/>
            <a:ext cx="57727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NOTICE </a:t>
            </a:r>
            <a:r>
              <a:rPr kumimoji="1" lang="ko-KR" altLang="en-US" dirty="0"/>
              <a:t>및 데이터베이스에 대한 정보를 </a:t>
            </a:r>
            <a:r>
              <a:rPr kumimoji="1" lang="ko-KR" altLang="en-US" dirty="0" err="1"/>
              <a:t>가져오려하면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에러가 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아직 데이터 베이스에 연결하지 않았기 때문입니다</a:t>
            </a:r>
          </a:p>
        </p:txBody>
      </p:sp>
    </p:spTree>
    <p:extLst>
      <p:ext uri="{BB962C8B-B14F-4D97-AF65-F5344CB8AC3E}">
        <p14:creationId xmlns:p14="http://schemas.microsoft.com/office/powerpoint/2010/main" val="377218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A93B9C-7661-FC49-8728-63441D95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218" y="977212"/>
            <a:ext cx="6459480" cy="459392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5DBA44C-715C-D14D-96B5-45D891145A7D}"/>
              </a:ext>
            </a:extLst>
          </p:cNvPr>
          <p:cNvSpPr/>
          <p:nvPr/>
        </p:nvSpPr>
        <p:spPr>
          <a:xfrm>
            <a:off x="5288648" y="1502960"/>
            <a:ext cx="2368076" cy="3699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42295-CE4B-B349-A1AD-876A6079EF48}"/>
              </a:ext>
            </a:extLst>
          </p:cNvPr>
          <p:cNvSpPr txBox="1"/>
          <p:nvPr/>
        </p:nvSpPr>
        <p:spPr>
          <a:xfrm>
            <a:off x="734229" y="2535511"/>
            <a:ext cx="31662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네비게이션 가드에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위에서 정의한 것을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Noticed</a:t>
            </a:r>
            <a:r>
              <a:rPr kumimoji="1" lang="ko-KR" altLang="en-US" dirty="0"/>
              <a:t>에 추가해보겠습니다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requireAuth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추가해줍니다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31958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6759D0-B0E9-4C4A-972E-216535BA418B}"/>
              </a:ext>
            </a:extLst>
          </p:cNvPr>
          <p:cNvSpPr txBox="1"/>
          <p:nvPr/>
        </p:nvSpPr>
        <p:spPr>
          <a:xfrm>
            <a:off x="3445514" y="853021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기억을 더듬어 </a:t>
            </a:r>
            <a:r>
              <a:rPr kumimoji="1" lang="ko-KR" altLang="en-US" dirty="0" err="1"/>
              <a:t>시퀄라이즈</a:t>
            </a:r>
            <a:r>
              <a:rPr kumimoji="1" lang="ko-KR" altLang="en-US" dirty="0"/>
              <a:t> 설치 할 때로 돌아가 봅니다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3F9F36-049B-9B40-B53B-5DA631F2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77" y="2088843"/>
            <a:ext cx="7864560" cy="819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2180E9-5B00-454A-93DA-896C21E1F510}"/>
              </a:ext>
            </a:extLst>
          </p:cNvPr>
          <p:cNvSpPr txBox="1"/>
          <p:nvPr/>
        </p:nvSpPr>
        <p:spPr>
          <a:xfrm>
            <a:off x="1953376" y="1496492"/>
            <a:ext cx="845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아래의 명령어를 사용하기 위해 </a:t>
            </a:r>
            <a:r>
              <a:rPr kumimoji="1" lang="ko-KR" altLang="en-US" dirty="0" err="1"/>
              <a:t>시퀄라이즈</a:t>
            </a:r>
            <a:r>
              <a:rPr kumimoji="1" lang="ko-KR" altLang="en-US" dirty="0"/>
              <a:t> 커맨드를 사용하기 위해 설치합니다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5BB3D-4211-C04B-920C-3BB58A3BD835}"/>
              </a:ext>
            </a:extLst>
          </p:cNvPr>
          <p:cNvSpPr txBox="1"/>
          <p:nvPr/>
        </p:nvSpPr>
        <p:spPr>
          <a:xfrm>
            <a:off x="2726108" y="239228"/>
            <a:ext cx="746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en-US" altLang="ko-KR" dirty="0" err="1"/>
              <a:t>aws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서버로 돌아와서 서버를 내리고 데이터 베이스를 생성합니다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A48DD-B0D2-D445-BC1E-4B8A0453A5C0}"/>
              </a:ext>
            </a:extLst>
          </p:cNvPr>
          <p:cNvSpPr txBox="1"/>
          <p:nvPr/>
        </p:nvSpPr>
        <p:spPr>
          <a:xfrm>
            <a:off x="2050990" y="3429000"/>
            <a:ext cx="84208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기존에는 위처럼 설치하였으나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리눅스 유닉스는 글로벌</a:t>
            </a:r>
            <a:r>
              <a:rPr kumimoji="1" lang="en-US" altLang="ko-KR" dirty="0"/>
              <a:t>(-g) </a:t>
            </a:r>
            <a:r>
              <a:rPr kumimoji="1" lang="ko-KR" altLang="en-US" dirty="0"/>
              <a:t>옵션을 사용할 때는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관리자 </a:t>
            </a:r>
            <a:r>
              <a:rPr kumimoji="1" lang="ko-KR" altLang="en-US" dirty="0" err="1"/>
              <a:t>권환이</a:t>
            </a:r>
            <a:r>
              <a:rPr kumimoji="1" lang="ko-KR" altLang="en-US" dirty="0"/>
              <a:t> 필요합니다  그렇기 때문에 앞에 </a:t>
            </a:r>
            <a:r>
              <a:rPr kumimoji="1" lang="en-US" altLang="ko-KR" dirty="0" err="1"/>
              <a:t>sudo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붙여줍니다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sz="3600" dirty="0">
                <a:solidFill>
                  <a:srgbClr val="FF0000"/>
                </a:solidFill>
              </a:rPr>
              <a:t>	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3600" dirty="0">
                <a:solidFill>
                  <a:srgbClr val="FF0000"/>
                </a:solidFill>
              </a:rPr>
              <a:t> 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3600" dirty="0">
                <a:solidFill>
                  <a:srgbClr val="FF0000"/>
                </a:solidFill>
              </a:rPr>
              <a:t> i –g 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sequelize</a:t>
            </a:r>
            <a:r>
              <a:rPr kumimoji="1" lang="en-US" altLang="ko-KR" sz="3600" dirty="0">
                <a:solidFill>
                  <a:srgbClr val="FF0000"/>
                </a:solidFill>
              </a:rPr>
              <a:t>-cli</a:t>
            </a:r>
          </a:p>
          <a:p>
            <a:endParaRPr kumimoji="1" lang="en-US" altLang="ko-KR" sz="3600" dirty="0">
              <a:solidFill>
                <a:srgbClr val="FF0000"/>
              </a:solidFill>
            </a:endParaRPr>
          </a:p>
          <a:p>
            <a:r>
              <a:rPr kumimoji="1" lang="en-US" altLang="ko-KR" sz="3600" dirty="0">
                <a:solidFill>
                  <a:srgbClr val="FF0000"/>
                </a:solidFill>
              </a:rPr>
              <a:t>	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sequelize</a:t>
            </a:r>
            <a:r>
              <a:rPr kumimoji="1" lang="en-US" altLang="ko-KR" sz="3600" dirty="0">
                <a:solidFill>
                  <a:srgbClr val="FF0000"/>
                </a:solidFill>
              </a:rPr>
              <a:t> 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db:create</a:t>
            </a:r>
            <a:endParaRPr kumimoji="1" lang="en-US" altLang="ko-KR" sz="3600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67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A427471-8CB0-0747-A48C-43D2FF7BC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8" y="2637970"/>
            <a:ext cx="11636411" cy="243658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D50EDCE-E746-264D-BE7D-0E71191B0319}"/>
              </a:ext>
            </a:extLst>
          </p:cNvPr>
          <p:cNvSpPr/>
          <p:nvPr/>
        </p:nvSpPr>
        <p:spPr>
          <a:xfrm>
            <a:off x="6096001" y="2558143"/>
            <a:ext cx="2971800" cy="31568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D3722-441A-DD47-9F90-4185357FADBD}"/>
              </a:ext>
            </a:extLst>
          </p:cNvPr>
          <p:cNvSpPr txBox="1"/>
          <p:nvPr/>
        </p:nvSpPr>
        <p:spPr>
          <a:xfrm>
            <a:off x="3143426" y="289211"/>
            <a:ext cx="6425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rgbClr val="FF0000"/>
                </a:solidFill>
              </a:rPr>
              <a:t>	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3200" dirty="0">
                <a:solidFill>
                  <a:srgbClr val="FF0000"/>
                </a:solidFill>
              </a:rPr>
              <a:t>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3200" dirty="0">
                <a:solidFill>
                  <a:srgbClr val="FF0000"/>
                </a:solidFill>
              </a:rPr>
              <a:t>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i</a:t>
            </a:r>
            <a:r>
              <a:rPr kumimoji="1" lang="en-US" altLang="ko-KR" sz="3200" dirty="0">
                <a:solidFill>
                  <a:srgbClr val="FF0000"/>
                </a:solidFill>
              </a:rPr>
              <a:t> –g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sequelize</a:t>
            </a:r>
            <a:r>
              <a:rPr kumimoji="1" lang="en-US" altLang="ko-KR" sz="3200" dirty="0">
                <a:solidFill>
                  <a:srgbClr val="FF0000"/>
                </a:solidFill>
              </a:rPr>
              <a:t>-cli</a:t>
            </a:r>
          </a:p>
          <a:p>
            <a:endParaRPr kumimoji="1" lang="en-US" altLang="ko-KR" sz="3200" dirty="0">
              <a:solidFill>
                <a:srgbClr val="FF0000"/>
              </a:solidFill>
            </a:endParaRPr>
          </a:p>
          <a:p>
            <a:r>
              <a:rPr kumimoji="1" lang="en-US" altLang="ko-KR" sz="3200" dirty="0">
                <a:solidFill>
                  <a:srgbClr val="FF0000"/>
                </a:solidFill>
              </a:rPr>
              <a:t>	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sequelize</a:t>
            </a:r>
            <a:r>
              <a:rPr kumimoji="1" lang="en-US" altLang="ko-KR" sz="3200" dirty="0">
                <a:solidFill>
                  <a:srgbClr val="FF0000"/>
                </a:solidFill>
              </a:rPr>
              <a:t>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db:create</a:t>
            </a:r>
            <a:endParaRPr kumimoji="1" lang="en-US" altLang="ko-KR" sz="3200" dirty="0">
              <a:solidFill>
                <a:srgbClr val="FF0000"/>
              </a:solidFill>
            </a:endParaRPr>
          </a:p>
          <a:p>
            <a:endParaRPr kumimoji="1" lang="ko-KR" altLang="en-US" sz="3200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37D2E4D-0257-0641-8C24-46962B3EF68E}"/>
              </a:ext>
            </a:extLst>
          </p:cNvPr>
          <p:cNvSpPr/>
          <p:nvPr/>
        </p:nvSpPr>
        <p:spPr>
          <a:xfrm>
            <a:off x="5475515" y="3396341"/>
            <a:ext cx="2438399" cy="40277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9072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530069-4463-B74A-9DC5-E8A522BDA7BF}"/>
              </a:ext>
            </a:extLst>
          </p:cNvPr>
          <p:cNvSpPr txBox="1"/>
          <p:nvPr/>
        </p:nvSpPr>
        <p:spPr>
          <a:xfrm>
            <a:off x="3706535" y="160826"/>
            <a:ext cx="51283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데이터베이스가 잘 생성 되었는지 확인해봅니다</a:t>
            </a:r>
            <a:endParaRPr kumimoji="1" lang="en-US" altLang="ko-KR" dirty="0"/>
          </a:p>
          <a:p>
            <a:endParaRPr kumimoji="1" lang="en-US" altLang="ko-KR" dirty="0"/>
          </a:p>
          <a:p>
            <a:pPr lvl="2"/>
            <a:r>
              <a:rPr kumimoji="1" lang="en-US" altLang="ko-KR" dirty="0" err="1">
                <a:solidFill>
                  <a:srgbClr val="FF0000"/>
                </a:solidFill>
              </a:rPr>
              <a:t>mysql</a:t>
            </a:r>
            <a:r>
              <a:rPr kumimoji="1" lang="en-US" altLang="ko-KR" dirty="0">
                <a:solidFill>
                  <a:srgbClr val="FF0000"/>
                </a:solidFill>
              </a:rPr>
              <a:t> -</a:t>
            </a:r>
            <a:r>
              <a:rPr kumimoji="1" lang="en-US" altLang="ko-KR" dirty="0" err="1">
                <a:solidFill>
                  <a:srgbClr val="FF0000"/>
                </a:solidFill>
              </a:rPr>
              <a:t>uroot</a:t>
            </a:r>
            <a:r>
              <a:rPr kumimoji="1" lang="en-US" altLang="ko-KR" dirty="0">
                <a:solidFill>
                  <a:srgbClr val="FF0000"/>
                </a:solidFill>
              </a:rPr>
              <a:t> –</a:t>
            </a:r>
            <a:r>
              <a:rPr kumimoji="1" lang="en-US" altLang="ko-KR" dirty="0" err="1">
                <a:solidFill>
                  <a:srgbClr val="FF0000"/>
                </a:solidFill>
              </a:rPr>
              <a:t>proot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2"/>
            <a:endParaRPr kumimoji="1" lang="en-US" altLang="ko-KR" dirty="0">
              <a:solidFill>
                <a:srgbClr val="FF0000"/>
              </a:solidFill>
            </a:endParaRPr>
          </a:p>
          <a:p>
            <a:pPr lvl="2"/>
            <a:r>
              <a:rPr kumimoji="1" lang="en-US" altLang="ko-KR" dirty="0">
                <a:solidFill>
                  <a:srgbClr val="FF0000"/>
                </a:solidFill>
              </a:rPr>
              <a:t>show databases;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94129-D611-0F44-9DA9-F727717E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96" y="1621484"/>
            <a:ext cx="8452403" cy="507569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4E5B649-597D-A04F-B81E-E3743800CC41}"/>
              </a:ext>
            </a:extLst>
          </p:cNvPr>
          <p:cNvSpPr/>
          <p:nvPr/>
        </p:nvSpPr>
        <p:spPr>
          <a:xfrm>
            <a:off x="2170766" y="5410199"/>
            <a:ext cx="1051406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04180CE9-9682-7545-8BCA-41957CFE9336}"/>
              </a:ext>
            </a:extLst>
          </p:cNvPr>
          <p:cNvSpPr/>
          <p:nvPr/>
        </p:nvSpPr>
        <p:spPr>
          <a:xfrm>
            <a:off x="2674698" y="4428024"/>
            <a:ext cx="1810216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3F3E857-2CD7-774B-A817-FE297AE0B3FE}"/>
              </a:ext>
            </a:extLst>
          </p:cNvPr>
          <p:cNvSpPr/>
          <p:nvPr/>
        </p:nvSpPr>
        <p:spPr>
          <a:xfrm>
            <a:off x="6745955" y="1629908"/>
            <a:ext cx="2212988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832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8F9438-AA31-E445-9394-AC1FB0F39F9F}"/>
              </a:ext>
            </a:extLst>
          </p:cNvPr>
          <p:cNvSpPr txBox="1"/>
          <p:nvPr/>
        </p:nvSpPr>
        <p:spPr>
          <a:xfrm>
            <a:off x="2928256" y="2346849"/>
            <a:ext cx="73292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quit </a:t>
            </a:r>
            <a:r>
              <a:rPr kumimoji="1" lang="ko-KR" altLang="en-US" sz="3600" dirty="0"/>
              <a:t>명령어로 </a:t>
            </a:r>
            <a:r>
              <a:rPr kumimoji="1" lang="en-US" altLang="ko-KR" sz="3600" dirty="0" err="1"/>
              <a:t>mysql</a:t>
            </a:r>
            <a:r>
              <a:rPr kumimoji="1" lang="ko-KR" altLang="en-US" sz="3600" dirty="0"/>
              <a:t>을 빠져나오고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en-US" altLang="ko-KR" sz="3600" dirty="0"/>
              <a:t>node </a:t>
            </a:r>
            <a:r>
              <a:rPr kumimoji="1" lang="en-US" altLang="ko-KR" sz="3600" dirty="0" err="1"/>
              <a:t>app.js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955564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AD980F-BB15-FF4B-B018-36D80A99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21" y="679450"/>
            <a:ext cx="7227207" cy="569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19E008-82E9-F645-9550-1A053EE054AF}"/>
              </a:ext>
            </a:extLst>
          </p:cNvPr>
          <p:cNvSpPr txBox="1"/>
          <p:nvPr/>
        </p:nvSpPr>
        <p:spPr>
          <a:xfrm>
            <a:off x="4248218" y="369082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회원가입을 하고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해보세요</a:t>
            </a:r>
          </a:p>
        </p:txBody>
      </p:sp>
    </p:spTree>
    <p:extLst>
      <p:ext uri="{BB962C8B-B14F-4D97-AF65-F5344CB8AC3E}">
        <p14:creationId xmlns:p14="http://schemas.microsoft.com/office/powerpoint/2010/main" val="473798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610603-A7C3-BC4B-AA94-6E8909EE49CD}"/>
              </a:ext>
            </a:extLst>
          </p:cNvPr>
          <p:cNvSpPr txBox="1"/>
          <p:nvPr/>
        </p:nvSpPr>
        <p:spPr>
          <a:xfrm>
            <a:off x="2471057" y="1273628"/>
            <a:ext cx="767229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배포할 때는 </a:t>
            </a:r>
            <a:r>
              <a:rPr kumimoji="1" lang="en-US" altLang="ko-KR" dirty="0"/>
              <a:t>pm2</a:t>
            </a:r>
            <a:r>
              <a:rPr kumimoji="1" lang="ko-KR" altLang="en-US" dirty="0"/>
              <a:t>로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서버를 지속적으로 올려 놓을 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얘기치 않게 에러가 발생하여 서버가 내려갈 상황이 생길 수도 있습니다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때 </a:t>
            </a:r>
            <a:r>
              <a:rPr kumimoji="1" lang="en-US" altLang="ko-KR" dirty="0"/>
              <a:t>pm2</a:t>
            </a:r>
            <a:r>
              <a:rPr kumimoji="1" lang="ko-KR" altLang="en-US" dirty="0"/>
              <a:t>가 다시 서버를 올려줍니다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서버를 잠시 내리고 </a:t>
            </a:r>
            <a:r>
              <a:rPr kumimoji="1" lang="en-US" altLang="ko-KR" dirty="0" err="1">
                <a:solidFill>
                  <a:srgbClr val="FF0000"/>
                </a:solidFill>
              </a:rPr>
              <a:t>sudo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npm</a:t>
            </a:r>
            <a:r>
              <a:rPr kumimoji="1" lang="en-US" altLang="ko-KR" dirty="0">
                <a:solidFill>
                  <a:srgbClr val="FF0000"/>
                </a:solidFill>
              </a:rPr>
              <a:t> install –g pm2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>
                <a:solidFill>
                  <a:srgbClr val="FF0000"/>
                </a:solidFill>
              </a:rPr>
              <a:t>pm2 start </a:t>
            </a:r>
            <a:r>
              <a:rPr kumimoji="1" lang="en-US" altLang="ko-KR" dirty="0" err="1">
                <a:solidFill>
                  <a:srgbClr val="FF0000"/>
                </a:solidFill>
              </a:rPr>
              <a:t>app.js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pm2 start </a:t>
            </a:r>
            <a:r>
              <a:rPr kumimoji="1" lang="en-US" altLang="ko-KR" dirty="0" err="1">
                <a:solidFill>
                  <a:srgbClr val="FF0000"/>
                </a:solidFill>
              </a:rPr>
              <a:t>app.js</a:t>
            </a:r>
            <a:r>
              <a:rPr kumimoji="1" lang="en-US" altLang="ko-KR" dirty="0">
                <a:solidFill>
                  <a:srgbClr val="FF0000"/>
                </a:solidFill>
              </a:rPr>
              <a:t> // pm2 delete </a:t>
            </a:r>
            <a:r>
              <a:rPr kumimoji="1" lang="en-US" altLang="ko-KR" dirty="0" err="1">
                <a:solidFill>
                  <a:srgbClr val="FF0000"/>
                </a:solidFill>
              </a:rPr>
              <a:t>app.js</a:t>
            </a:r>
            <a:r>
              <a:rPr kumimoji="1" lang="en-US" altLang="ko-KR" dirty="0">
                <a:solidFill>
                  <a:srgbClr val="FF0000"/>
                </a:solidFill>
              </a:rPr>
              <a:t> // pm2 list </a:t>
            </a:r>
            <a:r>
              <a:rPr kumimoji="1" lang="ko-KR" altLang="en-US" dirty="0">
                <a:solidFill>
                  <a:srgbClr val="FF0000"/>
                </a:solidFill>
              </a:rPr>
              <a:t>등등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자세한 정보는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pm2 </a:t>
            </a:r>
            <a:r>
              <a:rPr kumimoji="1" lang="ko-KR" altLang="en-US" dirty="0"/>
              <a:t>검색을 통해</a:t>
            </a:r>
            <a:r>
              <a:rPr kumimoji="1" lang="en-US" altLang="ko-KR" dirty="0"/>
              <a:t>~</a:t>
            </a: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53346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B03728-FAED-E244-B8AA-389A2E8F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86" y="785584"/>
            <a:ext cx="9618386" cy="5756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915F3-C483-5F42-93A9-3DBDB93793FE}"/>
              </a:ext>
            </a:extLst>
          </p:cNvPr>
          <p:cNvSpPr txBox="1"/>
          <p:nvPr/>
        </p:nvSpPr>
        <p:spPr>
          <a:xfrm>
            <a:off x="4212771" y="13062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2800" dirty="0">
                <a:solidFill>
                  <a:srgbClr val="FF0000"/>
                </a:solidFill>
              </a:rPr>
              <a:t>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2800" dirty="0">
                <a:solidFill>
                  <a:srgbClr val="FF0000"/>
                </a:solidFill>
              </a:rPr>
              <a:t> install –g pm2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6326A67-89FB-8D43-B5FB-DB86675B7E68}"/>
              </a:ext>
            </a:extLst>
          </p:cNvPr>
          <p:cNvSpPr/>
          <p:nvPr/>
        </p:nvSpPr>
        <p:spPr>
          <a:xfrm>
            <a:off x="5410821" y="824852"/>
            <a:ext cx="2328921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778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608B81-BA23-5E49-97FD-552E3574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63" y="2452914"/>
            <a:ext cx="11363459" cy="1890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F3217D-E6C5-FF44-B12D-95A6B5012626}"/>
              </a:ext>
            </a:extLst>
          </p:cNvPr>
          <p:cNvSpPr txBox="1"/>
          <p:nvPr/>
        </p:nvSpPr>
        <p:spPr>
          <a:xfrm>
            <a:off x="4822371" y="1273629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</a:rPr>
              <a:t>pm2 start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app.js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798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2E55BC-E2C6-054B-9CFC-A21E15FA0746}"/>
              </a:ext>
            </a:extLst>
          </p:cNvPr>
          <p:cNvSpPr txBox="1"/>
          <p:nvPr/>
        </p:nvSpPr>
        <p:spPr>
          <a:xfrm>
            <a:off x="3363686" y="3105834"/>
            <a:ext cx="567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5</a:t>
            </a:r>
            <a:r>
              <a:rPr kumimoji="1" lang="ko-KR" altLang="en-US" sz="3600" dirty="0" err="1"/>
              <a:t>주동안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고생많으셨습니다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5584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D3424A-BF81-DD4F-87FB-224F31F43D0A}"/>
              </a:ext>
            </a:extLst>
          </p:cNvPr>
          <p:cNvSpPr txBox="1"/>
          <p:nvPr/>
        </p:nvSpPr>
        <p:spPr>
          <a:xfrm>
            <a:off x="4343400" y="3059668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서버로 넘어가서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받아줍니다</a:t>
            </a:r>
          </a:p>
        </p:txBody>
      </p:sp>
    </p:spTree>
    <p:extLst>
      <p:ext uri="{BB962C8B-B14F-4D97-AF65-F5344CB8AC3E}">
        <p14:creationId xmlns:p14="http://schemas.microsoft.com/office/powerpoint/2010/main" val="109460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5390DC-9966-2F44-9F5E-3298F282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623486"/>
            <a:ext cx="6967480" cy="5986145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99185D3-532B-3E42-B047-334BC2B31979}"/>
              </a:ext>
            </a:extLst>
          </p:cNvPr>
          <p:cNvSpPr/>
          <p:nvPr/>
        </p:nvSpPr>
        <p:spPr>
          <a:xfrm>
            <a:off x="5442882" y="2948923"/>
            <a:ext cx="6135845" cy="26366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EE7D0-C304-2247-A91B-C4C4ABD87E99}"/>
              </a:ext>
            </a:extLst>
          </p:cNvPr>
          <p:cNvSpPr txBox="1"/>
          <p:nvPr/>
        </p:nvSpPr>
        <p:spPr>
          <a:xfrm>
            <a:off x="3769743" y="258792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먼저 헤더 값을 받아 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1AE248-61D5-2B45-8862-36CF4FC76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0" y="1137516"/>
            <a:ext cx="2760003" cy="4582968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CDEE56FA-3500-C044-9074-BC058973FCAE}"/>
              </a:ext>
            </a:extLst>
          </p:cNvPr>
          <p:cNvSpPr/>
          <p:nvPr/>
        </p:nvSpPr>
        <p:spPr>
          <a:xfrm>
            <a:off x="955544" y="2613310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59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36DAEDB-DB79-4B4F-8316-0262B4C7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841500"/>
            <a:ext cx="8477250" cy="2825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A8F663-F525-5C4F-8241-DA6F0A71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6" y="1130788"/>
            <a:ext cx="2923248" cy="459642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969D10E-04F8-A34F-A907-5CFA17F60316}"/>
              </a:ext>
            </a:extLst>
          </p:cNvPr>
          <p:cNvSpPr/>
          <p:nvPr/>
        </p:nvSpPr>
        <p:spPr>
          <a:xfrm>
            <a:off x="4003544" y="4175410"/>
            <a:ext cx="6245356" cy="49184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76A3FED-6AA6-BB41-8CA4-1806C024C542}"/>
              </a:ext>
            </a:extLst>
          </p:cNvPr>
          <p:cNvSpPr/>
          <p:nvPr/>
        </p:nvSpPr>
        <p:spPr>
          <a:xfrm>
            <a:off x="350716" y="4838699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50FC5-AF4F-214D-80F7-C66A758FDB12}"/>
              </a:ext>
            </a:extLst>
          </p:cNvPr>
          <p:cNvSpPr txBox="1"/>
          <p:nvPr/>
        </p:nvSpPr>
        <p:spPr>
          <a:xfrm>
            <a:off x="5336309" y="946122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포인트에도 추가해주세요</a:t>
            </a:r>
          </a:p>
        </p:txBody>
      </p:sp>
    </p:spTree>
    <p:extLst>
      <p:ext uri="{BB962C8B-B14F-4D97-AF65-F5344CB8AC3E}">
        <p14:creationId xmlns:p14="http://schemas.microsoft.com/office/powerpoint/2010/main" val="90588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7675D6-555B-9F4C-87CF-F62CD454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885"/>
            <a:ext cx="12192000" cy="593422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29F2FE7-5A13-1446-A38A-688AFA3C113C}"/>
              </a:ext>
            </a:extLst>
          </p:cNvPr>
          <p:cNvSpPr/>
          <p:nvPr/>
        </p:nvSpPr>
        <p:spPr>
          <a:xfrm>
            <a:off x="6401351" y="4593420"/>
            <a:ext cx="5474832" cy="4192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748BA5A-1364-E54B-B05A-F860EE96B9DE}"/>
              </a:ext>
            </a:extLst>
          </p:cNvPr>
          <p:cNvSpPr/>
          <p:nvPr/>
        </p:nvSpPr>
        <p:spPr>
          <a:xfrm>
            <a:off x="7249098" y="339073"/>
            <a:ext cx="760165" cy="4192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34BA5BE-6895-4A41-B161-4DE914E4F9EF}"/>
              </a:ext>
            </a:extLst>
          </p:cNvPr>
          <p:cNvSpPr/>
          <p:nvPr/>
        </p:nvSpPr>
        <p:spPr>
          <a:xfrm>
            <a:off x="5030485" y="4501613"/>
            <a:ext cx="951674" cy="4192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EF112826-7379-D84A-8972-F85C18D38126}"/>
              </a:ext>
            </a:extLst>
          </p:cNvPr>
          <p:cNvSpPr/>
          <p:nvPr/>
        </p:nvSpPr>
        <p:spPr>
          <a:xfrm>
            <a:off x="37274" y="842177"/>
            <a:ext cx="951674" cy="4192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91076-218B-AF46-96C1-D010A55704C7}"/>
              </a:ext>
            </a:extLst>
          </p:cNvPr>
          <p:cNvSpPr txBox="1"/>
          <p:nvPr/>
        </p:nvSpPr>
        <p:spPr>
          <a:xfrm>
            <a:off x="4438436" y="123290"/>
            <a:ext cx="559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Notice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일단 헤더 값에 잘 들어갔는지 확인</a:t>
            </a:r>
          </a:p>
        </p:txBody>
      </p:sp>
    </p:spTree>
    <p:extLst>
      <p:ext uri="{BB962C8B-B14F-4D97-AF65-F5344CB8AC3E}">
        <p14:creationId xmlns:p14="http://schemas.microsoft.com/office/powerpoint/2010/main" val="38458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3F4470-9870-124E-A029-AF8AE600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56" y="1854965"/>
            <a:ext cx="8450748" cy="2959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08A22-DD46-A145-ADC6-0D3C4A3EDFB8}"/>
              </a:ext>
            </a:extLst>
          </p:cNvPr>
          <p:cNvSpPr txBox="1"/>
          <p:nvPr/>
        </p:nvSpPr>
        <p:spPr>
          <a:xfrm>
            <a:off x="3671689" y="1024569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아까 찍어 놓은 </a:t>
            </a:r>
            <a:r>
              <a:rPr kumimoji="1" lang="ko-KR" altLang="en-US" dirty="0" err="1"/>
              <a:t>서버콘솔도</a:t>
            </a:r>
            <a:r>
              <a:rPr kumimoji="1" lang="ko-KR" altLang="en-US" dirty="0"/>
              <a:t> 확인해봅니다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9740871-6590-4B45-9D44-2B4AD21ACFCF}"/>
              </a:ext>
            </a:extLst>
          </p:cNvPr>
          <p:cNvSpPr/>
          <p:nvPr/>
        </p:nvSpPr>
        <p:spPr>
          <a:xfrm>
            <a:off x="2051356" y="2331290"/>
            <a:ext cx="8089288" cy="58818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9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93B03A-FF34-084E-A77F-D7DA6574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167" y="393241"/>
            <a:ext cx="7592611" cy="581948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03F404A-D0B9-B242-AA18-9AD8B537FDC3}"/>
              </a:ext>
            </a:extLst>
          </p:cNvPr>
          <p:cNvSpPr/>
          <p:nvPr/>
        </p:nvSpPr>
        <p:spPr>
          <a:xfrm>
            <a:off x="4638100" y="5118557"/>
            <a:ext cx="6874527" cy="86360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DF90A4B-1E89-CD4A-9A87-4E005CBFC5C2}"/>
              </a:ext>
            </a:extLst>
          </p:cNvPr>
          <p:cNvSpPr/>
          <p:nvPr/>
        </p:nvSpPr>
        <p:spPr>
          <a:xfrm>
            <a:off x="4933720" y="1998946"/>
            <a:ext cx="3637404" cy="236373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45B66-2996-5C46-8A7D-CA6406874665}"/>
              </a:ext>
            </a:extLst>
          </p:cNvPr>
          <p:cNvSpPr txBox="1"/>
          <p:nvPr/>
        </p:nvSpPr>
        <p:spPr>
          <a:xfrm>
            <a:off x="1227215" y="39324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유효성 체크입니다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6F90E-9CA9-8F49-BED0-7914FCC7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0" y="1137516"/>
            <a:ext cx="2760003" cy="4582968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EB78147C-524D-6340-9033-70F9B587E9BF}"/>
              </a:ext>
            </a:extLst>
          </p:cNvPr>
          <p:cNvSpPr/>
          <p:nvPr/>
        </p:nvSpPr>
        <p:spPr>
          <a:xfrm>
            <a:off x="955544" y="2613310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0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DA37F3-043D-DC4C-A479-A125AECD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90" y="1137516"/>
            <a:ext cx="2760003" cy="4582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2FB10E-2FF7-2249-9246-65ED7320DEF9}"/>
              </a:ext>
            </a:extLst>
          </p:cNvPr>
          <p:cNvSpPr txBox="1"/>
          <p:nvPr/>
        </p:nvSpPr>
        <p:spPr>
          <a:xfrm>
            <a:off x="4307195" y="697171"/>
            <a:ext cx="5285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밑에 </a:t>
            </a:r>
            <a:r>
              <a:rPr kumimoji="1" lang="en-US" altLang="ko-KR" dirty="0" err="1"/>
              <a:t>jwt.js</a:t>
            </a:r>
            <a:r>
              <a:rPr kumimoji="1" lang="ko-KR" altLang="en-US" dirty="0"/>
              <a:t> 모듈 파일을 하나 만들어줍니다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 err="1"/>
              <a:t>jwt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모듈을 사용하기위해 설치를 해줍니다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>
                <a:solidFill>
                  <a:srgbClr val="FF0000"/>
                </a:solidFill>
              </a:rPr>
              <a:t>npm</a:t>
            </a:r>
            <a:r>
              <a:rPr kumimoji="1" lang="en-US" altLang="ko-KR" dirty="0">
                <a:solidFill>
                  <a:srgbClr val="FF0000"/>
                </a:solidFill>
              </a:rPr>
              <a:t> install --save </a:t>
            </a:r>
            <a:r>
              <a:rPr kumimoji="1" lang="en-US" altLang="ko-KR" dirty="0" err="1">
                <a:solidFill>
                  <a:srgbClr val="FF0000"/>
                </a:solidFill>
              </a:rPr>
              <a:t>jsonwebtoken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B2FF2F-9E89-254A-B956-6E8F651C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896" y="2289989"/>
            <a:ext cx="7048500" cy="309706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302913F4-E979-2146-AF61-0EC986E1123A}"/>
              </a:ext>
            </a:extLst>
          </p:cNvPr>
          <p:cNvSpPr/>
          <p:nvPr/>
        </p:nvSpPr>
        <p:spPr>
          <a:xfrm>
            <a:off x="955544" y="2613310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6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99AAAA-6867-6F40-91C0-ED665DF51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76" y="3073279"/>
            <a:ext cx="10827372" cy="1472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E3227-0ADC-084F-A5EB-80AB3830648F}"/>
              </a:ext>
            </a:extLst>
          </p:cNvPr>
          <p:cNvSpPr txBox="1"/>
          <p:nvPr/>
        </p:nvSpPr>
        <p:spPr>
          <a:xfrm>
            <a:off x="3562710" y="1561381"/>
            <a:ext cx="5604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en-US" altLang="ko-KR" dirty="0"/>
              <a:t>notice</a:t>
            </a:r>
            <a:r>
              <a:rPr kumimoji="1" lang="ko-KR" altLang="en-US" dirty="0"/>
              <a:t>로 이동해서 서버 콘솔을 확인해 보면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토큰이 다시 아이디로 바뀐 것을 확인할 수 있습니다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2A02DC5-EE51-5C4C-8AE8-DB4A64575600}"/>
              </a:ext>
            </a:extLst>
          </p:cNvPr>
          <p:cNvSpPr/>
          <p:nvPr/>
        </p:nvSpPr>
        <p:spPr>
          <a:xfrm>
            <a:off x="3166063" y="3612615"/>
            <a:ext cx="3346879" cy="64883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65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BFA508-8A63-0E4E-A012-585E8CFEDBA1}"/>
              </a:ext>
            </a:extLst>
          </p:cNvPr>
          <p:cNvSpPr txBox="1"/>
          <p:nvPr/>
        </p:nvSpPr>
        <p:spPr>
          <a:xfrm>
            <a:off x="3009900" y="2413337"/>
            <a:ext cx="77085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방금 </a:t>
            </a:r>
            <a:r>
              <a:rPr kumimoji="1" lang="en-US" altLang="ko-KR" dirty="0"/>
              <a:t>verify</a:t>
            </a:r>
            <a:r>
              <a:rPr kumimoji="1" lang="ko-KR" altLang="en-US" dirty="0"/>
              <a:t> 유효성 체크는 </a:t>
            </a:r>
            <a:r>
              <a:rPr kumimoji="1" lang="ko-KR" altLang="en-US" dirty="0" err="1"/>
              <a:t>미들웨어로</a:t>
            </a:r>
            <a:r>
              <a:rPr kumimoji="1" lang="ko-KR" altLang="en-US" dirty="0"/>
              <a:t> 넣고</a:t>
            </a:r>
            <a:r>
              <a:rPr kumimoji="1" lang="en-US" altLang="ko-KR" dirty="0"/>
              <a:t> (</a:t>
            </a:r>
            <a:r>
              <a:rPr kumimoji="1" lang="ko-KR" altLang="en-US" dirty="0"/>
              <a:t>공통으로 뺀 것 입니다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필요한 곳에 만 </a:t>
            </a:r>
            <a:r>
              <a:rPr kumimoji="1" lang="ko-KR" altLang="en-US" dirty="0" err="1"/>
              <a:t>미들웨어로</a:t>
            </a:r>
            <a:r>
              <a:rPr kumimoji="1" lang="ko-KR" altLang="en-US" dirty="0"/>
              <a:t> 등록해서 사용하시면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일단 먼저 불러올 모듈을 만들어 보겠습니다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53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5B79C3-3894-8E49-9AF9-BBFE155B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873250"/>
            <a:ext cx="2044700" cy="311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73A09-CA23-784B-848A-A1FB4C2BC6DC}"/>
              </a:ext>
            </a:extLst>
          </p:cNvPr>
          <p:cNvSpPr txBox="1"/>
          <p:nvPr/>
        </p:nvSpPr>
        <p:spPr>
          <a:xfrm>
            <a:off x="3456495" y="819150"/>
            <a:ext cx="527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Userinfo.js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만들고 간단하게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작성합니다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472857-CB57-E540-8830-AD49239A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35" y="1504950"/>
            <a:ext cx="947181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8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45BC826-387D-C049-B03A-ED1D82BE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211244"/>
            <a:ext cx="8763000" cy="2844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FCCC94-6B42-144A-9083-1D90DA11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6" y="1130788"/>
            <a:ext cx="2923248" cy="459642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7DD8E23-D213-2C4D-8B20-A193D1CA915F}"/>
              </a:ext>
            </a:extLst>
          </p:cNvPr>
          <p:cNvSpPr/>
          <p:nvPr/>
        </p:nvSpPr>
        <p:spPr>
          <a:xfrm>
            <a:off x="312616" y="4838699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40A1DF0-84D6-6845-A08E-9307F2F1806D}"/>
              </a:ext>
            </a:extLst>
          </p:cNvPr>
          <p:cNvSpPr/>
          <p:nvPr/>
        </p:nvSpPr>
        <p:spPr>
          <a:xfrm>
            <a:off x="3913066" y="4495799"/>
            <a:ext cx="8221784" cy="5715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73F49-A0E8-F04F-8082-D3BBF2CCFA6E}"/>
              </a:ext>
            </a:extLst>
          </p:cNvPr>
          <p:cNvSpPr txBox="1"/>
          <p:nvPr/>
        </p:nvSpPr>
        <p:spPr>
          <a:xfrm>
            <a:off x="5124450" y="669123"/>
            <a:ext cx="4238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 err="1"/>
              <a:t>returnAuth</a:t>
            </a:r>
            <a:r>
              <a:rPr kumimoji="1" lang="en-US" altLang="ko-KR" dirty="0"/>
              <a:t>()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미들웨어로</a:t>
            </a:r>
            <a:r>
              <a:rPr kumimoji="1" lang="ko-KR" altLang="en-US" dirty="0"/>
              <a:t> 넣고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최종적으로 </a:t>
            </a:r>
            <a:r>
              <a:rPr kumimoji="1" lang="ko-KR" altLang="en-US" dirty="0" err="1"/>
              <a:t>받으줄</a:t>
            </a:r>
            <a:r>
              <a:rPr kumimoji="1" lang="ko-KR" altLang="en-US" dirty="0"/>
              <a:t> 곳을 추가해줍니다</a:t>
            </a:r>
          </a:p>
        </p:txBody>
      </p:sp>
    </p:spTree>
    <p:extLst>
      <p:ext uri="{BB962C8B-B14F-4D97-AF65-F5344CB8AC3E}">
        <p14:creationId xmlns:p14="http://schemas.microsoft.com/office/powerpoint/2010/main" val="1694491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85E563-A4B8-2D4E-ACE8-F686CC50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82" y="1080602"/>
            <a:ext cx="8652976" cy="549769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F06BD85-C319-9F44-8F80-211CF68FC93E}"/>
              </a:ext>
            </a:extLst>
          </p:cNvPr>
          <p:cNvSpPr/>
          <p:nvPr/>
        </p:nvSpPr>
        <p:spPr>
          <a:xfrm>
            <a:off x="1381482" y="1531937"/>
            <a:ext cx="1687209" cy="3159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E94D5-439A-5348-B7EC-DFF1116D7221}"/>
              </a:ext>
            </a:extLst>
          </p:cNvPr>
          <p:cNvSpPr txBox="1"/>
          <p:nvPr/>
        </p:nvSpPr>
        <p:spPr>
          <a:xfrm>
            <a:off x="3324113" y="419549"/>
            <a:ext cx="476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화면에서 </a:t>
            </a:r>
            <a:r>
              <a:rPr kumimoji="1" lang="en-US" altLang="ko-KR" dirty="0"/>
              <a:t>NOTICE </a:t>
            </a:r>
            <a:r>
              <a:rPr kumimoji="1" lang="ko-KR" altLang="en-US" dirty="0"/>
              <a:t>쪽으로 들어가봅니다</a:t>
            </a:r>
          </a:p>
        </p:txBody>
      </p:sp>
    </p:spTree>
    <p:extLst>
      <p:ext uri="{BB962C8B-B14F-4D97-AF65-F5344CB8AC3E}">
        <p14:creationId xmlns:p14="http://schemas.microsoft.com/office/powerpoint/2010/main" val="2383178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71241B-30BB-F949-9E5D-706C0877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303" y="3061606"/>
            <a:ext cx="4964753" cy="1484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C59FC-4678-3845-9606-9684E9882D53}"/>
              </a:ext>
            </a:extLst>
          </p:cNvPr>
          <p:cNvSpPr txBox="1"/>
          <p:nvPr/>
        </p:nvSpPr>
        <p:spPr>
          <a:xfrm>
            <a:off x="2113554" y="227120"/>
            <a:ext cx="8913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router / </a:t>
            </a:r>
            <a:r>
              <a:rPr kumimoji="1" lang="en-US" altLang="ko-KR" dirty="0" err="1"/>
              <a:t>index.js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있는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beforeEnter</a:t>
            </a:r>
            <a:r>
              <a:rPr kumimoji="1" lang="ko-KR" altLang="en-US" dirty="0"/>
              <a:t>로 인해서 네비게이션 가드가 먼저 탑니다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그래서 유효성 체크로 인해 서버의 </a:t>
            </a:r>
            <a:r>
              <a:rPr kumimoji="1" lang="en-US" altLang="ko-KR" dirty="0" err="1"/>
              <a:t>userInfo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타고 </a:t>
            </a:r>
            <a:r>
              <a:rPr kumimoji="1" lang="ko-KR" altLang="en-US" dirty="0" err="1"/>
              <a:t>얼럿이</a:t>
            </a:r>
            <a:r>
              <a:rPr kumimoji="1" lang="ko-KR" altLang="en-US" dirty="0"/>
              <a:t> 발생합니다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DE30F4-DBCF-C94A-AA88-99B13C0D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6" y="1703280"/>
            <a:ext cx="6388100" cy="49276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748C699-5193-0D42-9482-F1A1A9BF9CB5}"/>
              </a:ext>
            </a:extLst>
          </p:cNvPr>
          <p:cNvSpPr/>
          <p:nvPr/>
        </p:nvSpPr>
        <p:spPr>
          <a:xfrm>
            <a:off x="908145" y="2198911"/>
            <a:ext cx="2631121" cy="3159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8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D46823-FBBA-A144-8E28-B6AD32647CD7}"/>
              </a:ext>
            </a:extLst>
          </p:cNvPr>
          <p:cNvSpPr txBox="1"/>
          <p:nvPr/>
        </p:nvSpPr>
        <p:spPr>
          <a:xfrm>
            <a:off x="2933423" y="1245496"/>
            <a:ext cx="754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콘솔 또한 확인해 보면 </a:t>
            </a:r>
            <a:r>
              <a:rPr kumimoji="1" lang="ko-KR" altLang="en-US" dirty="0" err="1"/>
              <a:t>미들웨어가</a:t>
            </a:r>
            <a:r>
              <a:rPr kumimoji="1" lang="ko-KR" altLang="en-US" dirty="0"/>
              <a:t> 먼저 타는 것을 알 수 있습니다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9E92FE-D9CD-7245-A972-174FF2391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7" y="2265135"/>
            <a:ext cx="11621195" cy="206012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9084D49-67BF-BB4D-BCE5-DEEBD36CB432}"/>
              </a:ext>
            </a:extLst>
          </p:cNvPr>
          <p:cNvSpPr/>
          <p:nvPr/>
        </p:nvSpPr>
        <p:spPr>
          <a:xfrm>
            <a:off x="318898" y="2387596"/>
            <a:ext cx="9608873" cy="77651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03C7775-51B2-6845-AE49-CC045572DC38}"/>
              </a:ext>
            </a:extLst>
          </p:cNvPr>
          <p:cNvSpPr/>
          <p:nvPr/>
        </p:nvSpPr>
        <p:spPr>
          <a:xfrm>
            <a:off x="318897" y="3164113"/>
            <a:ext cx="9608873" cy="77651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357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7B5B68-F39D-ED4A-A230-CF60D1AD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070" y="2587171"/>
            <a:ext cx="6875859" cy="195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C4EBC-5E7B-2A42-BE3F-F92E740922A1}"/>
              </a:ext>
            </a:extLst>
          </p:cNvPr>
          <p:cNvSpPr txBox="1"/>
          <p:nvPr/>
        </p:nvSpPr>
        <p:spPr>
          <a:xfrm>
            <a:off x="3962401" y="1509486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 다음에 </a:t>
            </a:r>
            <a:r>
              <a:rPr kumimoji="1" lang="ko-KR" altLang="en-US" dirty="0" err="1"/>
              <a:t>얼럿창을</a:t>
            </a:r>
            <a:r>
              <a:rPr kumimoji="1" lang="ko-KR" altLang="en-US" dirty="0"/>
              <a:t> 확인으로 넘어가게 되면</a:t>
            </a:r>
          </a:p>
        </p:txBody>
      </p:sp>
    </p:spTree>
    <p:extLst>
      <p:ext uri="{BB962C8B-B14F-4D97-AF65-F5344CB8AC3E}">
        <p14:creationId xmlns:p14="http://schemas.microsoft.com/office/powerpoint/2010/main" val="560216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0053F-8872-0343-8BAC-C1EE12CA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42" y="1989363"/>
            <a:ext cx="11768959" cy="4063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A0D2E0-3F3A-4D4B-9CD2-AF20DD6AC0B2}"/>
              </a:ext>
            </a:extLst>
          </p:cNvPr>
          <p:cNvSpPr txBox="1"/>
          <p:nvPr/>
        </p:nvSpPr>
        <p:spPr>
          <a:xfrm>
            <a:off x="3628571" y="805544"/>
            <a:ext cx="56044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화면이 제대로 뜨면서 서버 콘솔을 확인해 보면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NOTICE LIST </a:t>
            </a:r>
            <a:r>
              <a:rPr kumimoji="1" lang="ko-KR" altLang="en-US" dirty="0"/>
              <a:t>로 넘어 가는 것을 알 수 있습니다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FA7215E-6A23-DA4A-8A8D-1F1BE5A4F731}"/>
              </a:ext>
            </a:extLst>
          </p:cNvPr>
          <p:cNvSpPr/>
          <p:nvPr/>
        </p:nvSpPr>
        <p:spPr>
          <a:xfrm>
            <a:off x="347928" y="3204978"/>
            <a:ext cx="4891730" cy="24846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9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0700F2-8AF4-7546-8E56-266F66EF6EB0}"/>
              </a:ext>
            </a:extLst>
          </p:cNvPr>
          <p:cNvSpPr txBox="1"/>
          <p:nvPr/>
        </p:nvSpPr>
        <p:spPr>
          <a:xfrm>
            <a:off x="3556000" y="2136338"/>
            <a:ext cx="55739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단순히 유효성 </a:t>
            </a:r>
            <a:r>
              <a:rPr kumimoji="1" lang="ko-KR" altLang="en-US" dirty="0" err="1"/>
              <a:t>체킹을</a:t>
            </a:r>
            <a:r>
              <a:rPr kumimoji="1" lang="ko-KR" altLang="en-US" dirty="0"/>
              <a:t> 하는 </a:t>
            </a:r>
            <a:r>
              <a:rPr kumimoji="1" lang="ko-KR" altLang="en-US" dirty="0" err="1"/>
              <a:t>미들웨어와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Response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 만들어 주었는데 여러 방면으로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사용할 수가 있겠지요 세션처럼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예를들어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userInfo</a:t>
            </a:r>
            <a:r>
              <a:rPr kumimoji="1" lang="ko-KR" altLang="en-US" dirty="0"/>
              <a:t>의 유효성을 사용하지 않고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게시판의 </a:t>
            </a:r>
            <a:r>
              <a:rPr kumimoji="1" lang="ko-KR" altLang="en-US" dirty="0" err="1"/>
              <a:t>미들웨어에</a:t>
            </a:r>
            <a:r>
              <a:rPr kumimoji="1" lang="ko-KR" altLang="en-US" dirty="0"/>
              <a:t> 유효성 </a:t>
            </a:r>
            <a:r>
              <a:rPr kumimoji="1" lang="ko-KR" altLang="en-US" dirty="0" err="1"/>
              <a:t>체킹을</a:t>
            </a:r>
            <a:r>
              <a:rPr kumimoji="1" lang="ko-KR" altLang="en-US" dirty="0"/>
              <a:t> 하는 것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73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CB8756-30A3-3A42-B998-C25BE6CA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84" y="1860550"/>
            <a:ext cx="7927631" cy="3797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CC6B94-27EE-F943-98A8-EE45709CCCA1}"/>
              </a:ext>
            </a:extLst>
          </p:cNvPr>
          <p:cNvSpPr txBox="1"/>
          <p:nvPr/>
        </p:nvSpPr>
        <p:spPr>
          <a:xfrm>
            <a:off x="4175392" y="1112703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토큰 정보를 생성해줍니다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B0CC683-2042-F24F-B51A-18CB141E58D5}"/>
              </a:ext>
            </a:extLst>
          </p:cNvPr>
          <p:cNvSpPr/>
          <p:nvPr/>
        </p:nvSpPr>
        <p:spPr>
          <a:xfrm>
            <a:off x="2892386" y="3119511"/>
            <a:ext cx="6879575" cy="19923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4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43DA0-9868-914E-BBBA-4E0726CC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28" y="1568450"/>
            <a:ext cx="2413000" cy="3721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A056DE-2767-A947-8B83-24F4ADB2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43" y="1822450"/>
            <a:ext cx="91694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8B3A8-7F18-B042-8167-2BDCE1326F6B}"/>
              </a:ext>
            </a:extLst>
          </p:cNvPr>
          <p:cNvSpPr txBox="1"/>
          <p:nvPr/>
        </p:nvSpPr>
        <p:spPr>
          <a:xfrm>
            <a:off x="3338286" y="769257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서버로 돌아와서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list </a:t>
            </a:r>
            <a:r>
              <a:rPr kumimoji="1" lang="ko-KR" altLang="en-US" dirty="0"/>
              <a:t>요청에 </a:t>
            </a:r>
            <a:r>
              <a:rPr kumimoji="1" lang="ko-KR" altLang="en-US" dirty="0" err="1"/>
              <a:t>미들웨어를</a:t>
            </a:r>
            <a:r>
              <a:rPr kumimoji="1" lang="ko-KR" altLang="en-US" dirty="0"/>
              <a:t> 넣습니다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F9DFD3D-E734-4549-9306-E55B9B04D0A8}"/>
              </a:ext>
            </a:extLst>
          </p:cNvPr>
          <p:cNvSpPr/>
          <p:nvPr/>
        </p:nvSpPr>
        <p:spPr>
          <a:xfrm>
            <a:off x="346528" y="4418693"/>
            <a:ext cx="2295072" cy="26942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D4836CF-562C-864B-9D95-5F954EE4CA53}"/>
              </a:ext>
            </a:extLst>
          </p:cNvPr>
          <p:cNvSpPr/>
          <p:nvPr/>
        </p:nvSpPr>
        <p:spPr>
          <a:xfrm>
            <a:off x="3381828" y="2539093"/>
            <a:ext cx="6299200" cy="3637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42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9149E7-5DE8-3546-88D6-559BD820D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78" y="2362200"/>
            <a:ext cx="2349500" cy="355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1405E1-69D3-3C42-8D6C-4F1360F9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222250"/>
            <a:ext cx="6083300" cy="641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E9B02-F127-CF4C-BEF3-AA6D86DBDD08}"/>
              </a:ext>
            </a:extLst>
          </p:cNvPr>
          <p:cNvSpPr txBox="1"/>
          <p:nvPr/>
        </p:nvSpPr>
        <p:spPr>
          <a:xfrm>
            <a:off x="682171" y="391887"/>
            <a:ext cx="46155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Jwt</a:t>
            </a:r>
            <a:r>
              <a:rPr kumimoji="1" lang="en-US" altLang="ko-KR" dirty="0"/>
              <a:t> </a:t>
            </a:r>
            <a:r>
              <a:rPr kumimoji="1" lang="ko-KR" altLang="en-US" dirty="0"/>
              <a:t>유효성 </a:t>
            </a:r>
            <a:r>
              <a:rPr kumimoji="1" lang="ko-KR" altLang="en-US" dirty="0" err="1"/>
              <a:t>체킹에서</a:t>
            </a:r>
            <a:r>
              <a:rPr kumimoji="1" lang="ko-KR" altLang="en-US" dirty="0"/>
              <a:t> 에러를 </a:t>
            </a:r>
            <a:r>
              <a:rPr kumimoji="1" lang="en-US" altLang="ko-KR" dirty="0"/>
              <a:t>throw</a:t>
            </a:r>
            <a:r>
              <a:rPr kumimoji="1" lang="ko-KR" altLang="en-US" dirty="0"/>
              <a:t> 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req.user</a:t>
            </a:r>
            <a:r>
              <a:rPr kumimoji="1" lang="ko-KR" altLang="en-US" dirty="0"/>
              <a:t>로 성공 데이터를 넘겨주니까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List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로직에서</a:t>
            </a:r>
            <a:r>
              <a:rPr kumimoji="1" lang="ko-KR" altLang="en-US" dirty="0"/>
              <a:t> 저 데이터를 가지고 </a:t>
            </a:r>
            <a:r>
              <a:rPr kumimoji="1" lang="ko-KR" altLang="en-US" dirty="0" err="1"/>
              <a:t>컨트럴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하면 되겠지요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09E41A07-3B2B-A144-9B31-4AAA0520DC00}"/>
              </a:ext>
            </a:extLst>
          </p:cNvPr>
          <p:cNvSpPr/>
          <p:nvPr/>
        </p:nvSpPr>
        <p:spPr>
          <a:xfrm>
            <a:off x="2932792" y="3428999"/>
            <a:ext cx="2089151" cy="4608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082EA42-CF2F-E949-A900-D42A507B5843}"/>
              </a:ext>
            </a:extLst>
          </p:cNvPr>
          <p:cNvSpPr/>
          <p:nvPr/>
        </p:nvSpPr>
        <p:spPr>
          <a:xfrm>
            <a:off x="6574972" y="3909785"/>
            <a:ext cx="4034971" cy="10686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C38F0F2-3005-294C-A459-58455E471A1D}"/>
              </a:ext>
            </a:extLst>
          </p:cNvPr>
          <p:cNvSpPr/>
          <p:nvPr/>
        </p:nvSpPr>
        <p:spPr>
          <a:xfrm>
            <a:off x="6574972" y="4971142"/>
            <a:ext cx="4034971" cy="15022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32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857CF1-6703-1B49-BE67-CFB84726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07" y="1905000"/>
            <a:ext cx="2349500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85375-7EBE-2F4A-87D9-8D13F173EB23}"/>
              </a:ext>
            </a:extLst>
          </p:cNvPr>
          <p:cNvSpPr txBox="1"/>
          <p:nvPr/>
        </p:nvSpPr>
        <p:spPr>
          <a:xfrm>
            <a:off x="1397694" y="150336"/>
            <a:ext cx="9396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이런식으로</a:t>
            </a:r>
            <a:r>
              <a:rPr kumimoji="1" lang="ko-KR" altLang="en-US" dirty="0"/>
              <a:t> 데이터를 받아서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아이디를 한번 더 </a:t>
            </a:r>
            <a:r>
              <a:rPr kumimoji="1" lang="ko-KR" altLang="en-US" dirty="0" err="1"/>
              <a:t>체킹할</a:t>
            </a:r>
            <a:r>
              <a:rPr kumimoji="1" lang="ko-KR" altLang="en-US" dirty="0"/>
              <a:t> 수도 있는 것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물론 먼저 </a:t>
            </a:r>
            <a:r>
              <a:rPr kumimoji="1" lang="en-US" altLang="ko-KR" dirty="0" err="1"/>
              <a:t>jwt.returnAuth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에서 걸러 주긴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이처럼 다양한 곳에 적용할 수 있습니다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7358F4-4FBF-B54E-A7DF-23783C69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593" y="1036989"/>
            <a:ext cx="8293100" cy="56007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45C78E2-41E1-CB4C-9E6C-9C026E67E7EA}"/>
              </a:ext>
            </a:extLst>
          </p:cNvPr>
          <p:cNvSpPr/>
          <p:nvPr/>
        </p:nvSpPr>
        <p:spPr>
          <a:xfrm>
            <a:off x="479877" y="3271155"/>
            <a:ext cx="2089151" cy="4608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1A6377EA-E5E4-D94A-AD8A-97279D407D16}"/>
              </a:ext>
            </a:extLst>
          </p:cNvPr>
          <p:cNvSpPr/>
          <p:nvPr/>
        </p:nvSpPr>
        <p:spPr>
          <a:xfrm>
            <a:off x="4260848" y="1729904"/>
            <a:ext cx="7278009" cy="18406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3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3FC5E2-D6FF-3742-B899-46B8E8053307}"/>
              </a:ext>
            </a:extLst>
          </p:cNvPr>
          <p:cNvSpPr txBox="1"/>
          <p:nvPr/>
        </p:nvSpPr>
        <p:spPr>
          <a:xfrm>
            <a:off x="3222169" y="360151"/>
            <a:ext cx="61734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</a:t>
            </a:r>
            <a:r>
              <a:rPr kumimoji="1" lang="en-US" altLang="ko-KR" dirty="0" err="1"/>
              <a:t>env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만들어서 간단하게 암호화 정보를 넣어보겠습니다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서버로 돌아가서 최상위 위치에서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env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노드서버를</a:t>
            </a:r>
            <a:r>
              <a:rPr kumimoji="1" lang="ko-KR" altLang="en-US" dirty="0"/>
              <a:t> 잠시 내리고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>
                <a:solidFill>
                  <a:srgbClr val="FF0000"/>
                </a:solidFill>
              </a:rPr>
              <a:t>npm</a:t>
            </a:r>
            <a:r>
              <a:rPr kumimoji="1" lang="en-US" altLang="ko-KR" dirty="0">
                <a:solidFill>
                  <a:srgbClr val="FF0000"/>
                </a:solidFill>
              </a:rPr>
              <a:t> install –save </a:t>
            </a:r>
            <a:r>
              <a:rPr kumimoji="1" lang="en-US" altLang="ko-KR" dirty="0" err="1">
                <a:solidFill>
                  <a:srgbClr val="FF0000"/>
                </a:solidFill>
              </a:rPr>
              <a:t>dotenv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A15D7-2EA5-5C4D-A93B-B8C22E4F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42" y="2891049"/>
            <a:ext cx="2286000" cy="36068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B13B8E4-0372-654E-B696-724181107170}"/>
              </a:ext>
            </a:extLst>
          </p:cNvPr>
          <p:cNvSpPr/>
          <p:nvPr/>
        </p:nvSpPr>
        <p:spPr>
          <a:xfrm>
            <a:off x="3667766" y="5027244"/>
            <a:ext cx="2089151" cy="4608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D95699-DFE3-D944-8572-ABDDF817C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83391"/>
            <a:ext cx="5774377" cy="7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05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18D30A-AEA6-7C46-B21C-A917AE5A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06" y="1625600"/>
            <a:ext cx="2286000" cy="36068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5A68511-6C39-5445-9620-0AEEE10B9D6C}"/>
              </a:ext>
            </a:extLst>
          </p:cNvPr>
          <p:cNvSpPr/>
          <p:nvPr/>
        </p:nvSpPr>
        <p:spPr>
          <a:xfrm>
            <a:off x="2786930" y="3761795"/>
            <a:ext cx="2089151" cy="4608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96278-01F7-A744-BEE3-B7FDBD4E9823}"/>
              </a:ext>
            </a:extLst>
          </p:cNvPr>
          <p:cNvSpPr txBox="1"/>
          <p:nvPr/>
        </p:nvSpPr>
        <p:spPr>
          <a:xfrm>
            <a:off x="4421503" y="653143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일단 몇개만 추가해보겠습니다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805921-A49F-0D41-BE40-E10C431F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50" y="1357992"/>
            <a:ext cx="4912444" cy="45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88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6C7C9A-4F83-0F40-AD2A-089C1330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57" y="1600200"/>
            <a:ext cx="24638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3126F8-E3CB-E145-BDDD-3BB2085938A8}"/>
              </a:ext>
            </a:extLst>
          </p:cNvPr>
          <p:cNvSpPr txBox="1"/>
          <p:nvPr/>
        </p:nvSpPr>
        <p:spPr>
          <a:xfrm>
            <a:off x="3425372" y="667657"/>
            <a:ext cx="588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 err="1"/>
              <a:t>dotenv.config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require</a:t>
            </a:r>
            <a:r>
              <a:rPr kumimoji="1" lang="ko-KR" altLang="en-US" dirty="0"/>
              <a:t>하고 콘솔을 찍어봅니다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27E20-560E-EC4C-BC41-04BD4C95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942" y="1891391"/>
            <a:ext cx="8159565" cy="2825751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963D921A-7207-3148-9BBF-EBA9F9B741ED}"/>
              </a:ext>
            </a:extLst>
          </p:cNvPr>
          <p:cNvSpPr/>
          <p:nvPr/>
        </p:nvSpPr>
        <p:spPr>
          <a:xfrm>
            <a:off x="1045481" y="4310743"/>
            <a:ext cx="1596119" cy="40639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F6C6FE6-17AB-F34F-8E93-97038180BAF6}"/>
              </a:ext>
            </a:extLst>
          </p:cNvPr>
          <p:cNvSpPr/>
          <p:nvPr/>
        </p:nvSpPr>
        <p:spPr>
          <a:xfrm>
            <a:off x="4361996" y="2663371"/>
            <a:ext cx="6843033" cy="10232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C4806E-2477-0245-A8C7-70B9C518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484" y="5489122"/>
            <a:ext cx="8424809" cy="11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9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FE430F-92C2-5F4F-9D2E-31A8A32FD743}"/>
              </a:ext>
            </a:extLst>
          </p:cNvPr>
          <p:cNvSpPr txBox="1"/>
          <p:nvPr/>
        </p:nvSpPr>
        <p:spPr>
          <a:xfrm>
            <a:off x="4310743" y="1074057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그러면 맨 밑에 이렇게 바꾸면 되겠죠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2B7F3F-39B2-7D45-9202-BF27756D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57" y="2589893"/>
            <a:ext cx="9748615" cy="222885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F1D331DE-44B7-BF4D-92E7-EF311DDBEB4C}"/>
              </a:ext>
            </a:extLst>
          </p:cNvPr>
          <p:cNvSpPr/>
          <p:nvPr/>
        </p:nvSpPr>
        <p:spPr>
          <a:xfrm>
            <a:off x="2475139" y="2859315"/>
            <a:ext cx="8338004" cy="12772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77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BA7CC-0715-D742-8A53-34756EF1A74E}"/>
              </a:ext>
            </a:extLst>
          </p:cNvPr>
          <p:cNvSpPr txBox="1"/>
          <p:nvPr/>
        </p:nvSpPr>
        <p:spPr>
          <a:xfrm>
            <a:off x="3647252" y="3059668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데이터베이스 관련한 것도 바꾸어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798766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075D2D-D300-7B45-BB28-95A15B5D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86" y="1606550"/>
            <a:ext cx="2336800" cy="3644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B9ECE6-C3F9-8E46-99B7-B838FCA3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8800"/>
            <a:ext cx="492760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622C0-BBF3-AE4B-A4AA-139164D4C090}"/>
              </a:ext>
            </a:extLst>
          </p:cNvPr>
          <p:cNvSpPr txBox="1"/>
          <p:nvPr/>
        </p:nvSpPr>
        <p:spPr>
          <a:xfrm>
            <a:off x="326037" y="1859339"/>
            <a:ext cx="316464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</a:t>
            </a:r>
            <a:r>
              <a:rPr kumimoji="1" lang="ko-KR" altLang="en-US" dirty="0" err="1"/>
              <a:t>설정파일이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Json</a:t>
            </a:r>
            <a:r>
              <a:rPr kumimoji="1" lang="ko-KR" altLang="en-US" dirty="0"/>
              <a:t>에는 변수가 들어갈 수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없습니다 따라서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똑같이 </a:t>
            </a:r>
            <a:r>
              <a:rPr kumimoji="1" lang="en-US" altLang="ko-KR" dirty="0" err="1"/>
              <a:t>config.js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하나 만들어서 그대로 복사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합니다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4DA1EC5-499D-754C-A255-22A3B31CDA3F}"/>
              </a:ext>
            </a:extLst>
          </p:cNvPr>
          <p:cNvSpPr/>
          <p:nvPr/>
        </p:nvSpPr>
        <p:spPr>
          <a:xfrm>
            <a:off x="3759200" y="2438399"/>
            <a:ext cx="1930400" cy="5950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95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06EC50-9866-4148-B917-71916F1D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08" y="1593850"/>
            <a:ext cx="2324100" cy="367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ED9383-7862-CB47-8993-147ED3AE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57" y="76200"/>
            <a:ext cx="4902200" cy="67056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937BD98-C5EE-B045-9A2C-7892683C54B4}"/>
              </a:ext>
            </a:extLst>
          </p:cNvPr>
          <p:cNvSpPr/>
          <p:nvPr/>
        </p:nvSpPr>
        <p:spPr>
          <a:xfrm>
            <a:off x="3766458" y="2423886"/>
            <a:ext cx="1719942" cy="34834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6F976E7-F19C-2D4F-B1D1-D0F5D197ADD7}"/>
              </a:ext>
            </a:extLst>
          </p:cNvPr>
          <p:cNvSpPr/>
          <p:nvPr/>
        </p:nvSpPr>
        <p:spPr>
          <a:xfrm>
            <a:off x="7170057" y="97972"/>
            <a:ext cx="2728685" cy="41002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E2A5440E-296D-0A4B-98D2-D3EA885AA1F2}"/>
              </a:ext>
            </a:extLst>
          </p:cNvPr>
          <p:cNvSpPr/>
          <p:nvPr/>
        </p:nvSpPr>
        <p:spPr>
          <a:xfrm>
            <a:off x="7511144" y="1034142"/>
            <a:ext cx="3853543" cy="53067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8C5C651-0D88-7C47-BDD2-E522B92F1B51}"/>
              </a:ext>
            </a:extLst>
          </p:cNvPr>
          <p:cNvSpPr/>
          <p:nvPr/>
        </p:nvSpPr>
        <p:spPr>
          <a:xfrm>
            <a:off x="7511143" y="1593850"/>
            <a:ext cx="3853543" cy="4971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DF359402-F571-B940-A105-7C6E674C8EAB}"/>
              </a:ext>
            </a:extLst>
          </p:cNvPr>
          <p:cNvSpPr/>
          <p:nvPr/>
        </p:nvSpPr>
        <p:spPr>
          <a:xfrm>
            <a:off x="7511142" y="4489453"/>
            <a:ext cx="3853543" cy="4971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5AAAFC9C-E9C4-6644-83AA-D214BD030331}"/>
              </a:ext>
            </a:extLst>
          </p:cNvPr>
          <p:cNvSpPr/>
          <p:nvPr/>
        </p:nvSpPr>
        <p:spPr>
          <a:xfrm>
            <a:off x="7511141" y="5080457"/>
            <a:ext cx="3853543" cy="40776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A8461-357F-684D-8741-B57EE04F45C6}"/>
              </a:ext>
            </a:extLst>
          </p:cNvPr>
          <p:cNvSpPr txBox="1"/>
          <p:nvPr/>
        </p:nvSpPr>
        <p:spPr>
          <a:xfrm>
            <a:off x="166108" y="1842406"/>
            <a:ext cx="316945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</a:t>
            </a:r>
            <a:r>
              <a:rPr kumimoji="1" lang="en-US" altLang="ko-KR" dirty="0" err="1"/>
              <a:t>env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일단은 </a:t>
            </a:r>
            <a:r>
              <a:rPr kumimoji="1" lang="ko-KR" altLang="en-US" dirty="0" err="1"/>
              <a:t>세개만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셋팅을</a:t>
            </a:r>
            <a:r>
              <a:rPr kumimoji="1" lang="ko-KR" altLang="en-US" dirty="0"/>
              <a:t> 했으니 저렇게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세개만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셋팅을</a:t>
            </a:r>
            <a:r>
              <a:rPr kumimoji="1" lang="ko-KR" altLang="en-US" dirty="0"/>
              <a:t> 해보겠습니다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개발과 배포와 똑같습니다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마지막에 </a:t>
            </a:r>
            <a:r>
              <a:rPr kumimoji="1" lang="en-US" altLang="ko-KR" dirty="0"/>
              <a:t>logging</a:t>
            </a:r>
            <a:r>
              <a:rPr kumimoji="1" lang="ko-KR" altLang="en-US" dirty="0"/>
              <a:t>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쿼리를 숨기기 위한 겁니다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1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07DE351-5760-8442-8D53-AB1B104A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48" y="-10272"/>
            <a:ext cx="771224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466AD6-C48F-CF48-A199-56AFB875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7" y="1260185"/>
            <a:ext cx="3255199" cy="4766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88C25-9D32-F749-88E9-73064E06E3B3}"/>
              </a:ext>
            </a:extLst>
          </p:cNvPr>
          <p:cNvSpPr txBox="1"/>
          <p:nvPr/>
        </p:nvSpPr>
        <p:spPr>
          <a:xfrm>
            <a:off x="415636" y="461942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로그인 </a:t>
            </a:r>
            <a:r>
              <a:rPr kumimoji="1" lang="ko-KR" altLang="en-US" dirty="0" err="1"/>
              <a:t>로직으로</a:t>
            </a:r>
            <a:r>
              <a:rPr kumimoji="1" lang="ko-KR" altLang="en-US" dirty="0"/>
              <a:t> 옵니다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토큰변환</a:t>
            </a:r>
            <a:endParaRPr kumimoji="1" lang="en-US" altLang="ko-KR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B77A113-6BD7-4A48-A7F5-7CD1957C55A5}"/>
              </a:ext>
            </a:extLst>
          </p:cNvPr>
          <p:cNvSpPr/>
          <p:nvPr/>
        </p:nvSpPr>
        <p:spPr>
          <a:xfrm>
            <a:off x="744149" y="1962146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52E4FA6-DE6B-FB45-9359-D205D9DAAEA1}"/>
              </a:ext>
            </a:extLst>
          </p:cNvPr>
          <p:cNvSpPr/>
          <p:nvPr/>
        </p:nvSpPr>
        <p:spPr>
          <a:xfrm>
            <a:off x="4433035" y="481002"/>
            <a:ext cx="2868310" cy="35214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AC9B4B1E-A42B-F649-9B01-91F93580A557}"/>
              </a:ext>
            </a:extLst>
          </p:cNvPr>
          <p:cNvSpPr/>
          <p:nvPr/>
        </p:nvSpPr>
        <p:spPr>
          <a:xfrm>
            <a:off x="5181337" y="5044611"/>
            <a:ext cx="5185288" cy="11680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92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18D30A-AEA6-7C46-B21C-A917AE5A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06" y="1625600"/>
            <a:ext cx="2286000" cy="36068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5A68511-6C39-5445-9620-0AEEE10B9D6C}"/>
              </a:ext>
            </a:extLst>
          </p:cNvPr>
          <p:cNvSpPr/>
          <p:nvPr/>
        </p:nvSpPr>
        <p:spPr>
          <a:xfrm>
            <a:off x="2786930" y="3761795"/>
            <a:ext cx="2089151" cy="4608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96278-01F7-A744-BEE3-B7FDBD4E9823}"/>
              </a:ext>
            </a:extLst>
          </p:cNvPr>
          <p:cNvSpPr txBox="1"/>
          <p:nvPr/>
        </p:nvSpPr>
        <p:spPr>
          <a:xfrm>
            <a:off x="4421503" y="653143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위의 </a:t>
            </a:r>
            <a:r>
              <a:rPr kumimoji="1" lang="ko-KR" altLang="en-US" dirty="0" err="1"/>
              <a:t>셋팅은</a:t>
            </a:r>
            <a:r>
              <a:rPr kumimoji="1" lang="ko-KR" altLang="en-US" dirty="0"/>
              <a:t> 이처럼 되어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다시 보세요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805921-A49F-0D41-BE40-E10C431F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50" y="1357992"/>
            <a:ext cx="4912444" cy="45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17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8D17356-2682-654E-921A-B372FD37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81" y="2095048"/>
            <a:ext cx="9003276" cy="2893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6B20AB-D3A2-2647-A2AA-AED1F0DB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1962150"/>
            <a:ext cx="2336800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2AD7A-4B61-E544-9186-F9A9ABD2F085}"/>
              </a:ext>
            </a:extLst>
          </p:cNvPr>
          <p:cNvSpPr txBox="1"/>
          <p:nvPr/>
        </p:nvSpPr>
        <p:spPr>
          <a:xfrm>
            <a:off x="2685143" y="696686"/>
            <a:ext cx="748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Config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설정했으니 모델에서도 </a:t>
            </a:r>
            <a:r>
              <a:rPr kumimoji="1" lang="en-US" altLang="ko-KR" dirty="0" err="1"/>
              <a:t>json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js</a:t>
            </a:r>
            <a:r>
              <a:rPr kumimoji="1" lang="ko-KR" altLang="en-US" dirty="0"/>
              <a:t>파일로 바꾸어 주어야합니다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DB466C6-C9B3-E045-B1F3-9880806440E6}"/>
              </a:ext>
            </a:extLst>
          </p:cNvPr>
          <p:cNvSpPr/>
          <p:nvPr/>
        </p:nvSpPr>
        <p:spPr>
          <a:xfrm>
            <a:off x="472168" y="3293835"/>
            <a:ext cx="1821090" cy="3492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EFCC34D2-6C04-6F4E-BD74-32AB7A42D7FB}"/>
              </a:ext>
            </a:extLst>
          </p:cNvPr>
          <p:cNvSpPr/>
          <p:nvPr/>
        </p:nvSpPr>
        <p:spPr>
          <a:xfrm>
            <a:off x="3386196" y="3293835"/>
            <a:ext cx="7659175" cy="6250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611F9F94-1457-0F46-8390-2B3E15BEE865}"/>
              </a:ext>
            </a:extLst>
          </p:cNvPr>
          <p:cNvSpPr/>
          <p:nvPr/>
        </p:nvSpPr>
        <p:spPr>
          <a:xfrm>
            <a:off x="3512431" y="4097566"/>
            <a:ext cx="7659175" cy="50346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D2CF79D8-2D8F-D340-902B-1C527EF77DAF}"/>
              </a:ext>
            </a:extLst>
          </p:cNvPr>
          <p:cNvSpPr/>
          <p:nvPr/>
        </p:nvSpPr>
        <p:spPr>
          <a:xfrm>
            <a:off x="10358593" y="4131129"/>
            <a:ext cx="686778" cy="3492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133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B9A9C6-88D2-A24C-BA97-D38B522D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14" y="2360385"/>
            <a:ext cx="9995550" cy="2647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46EF1B-C55C-C54F-9087-60C79AA46DA1}"/>
              </a:ext>
            </a:extLst>
          </p:cNvPr>
          <p:cNvSpPr txBox="1"/>
          <p:nvPr/>
        </p:nvSpPr>
        <p:spPr>
          <a:xfrm>
            <a:off x="2627086" y="1016000"/>
            <a:ext cx="7991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콘솔을 확인해주면 </a:t>
            </a:r>
            <a:r>
              <a:rPr kumimoji="1" lang="en-US" altLang="ko-KR" dirty="0"/>
              <a:t>NODE_ENV</a:t>
            </a:r>
            <a:r>
              <a:rPr kumimoji="1" lang="ko-KR" altLang="en-US" dirty="0"/>
              <a:t>에 대한 환경설정이 없으니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자동으로 </a:t>
            </a:r>
            <a:r>
              <a:rPr kumimoji="1" lang="en-US" altLang="ko-KR" dirty="0" err="1"/>
              <a:t>env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development</a:t>
            </a:r>
            <a:r>
              <a:rPr kumimoji="1" lang="ko-KR" altLang="en-US" dirty="0"/>
              <a:t>로 되어서 </a:t>
            </a:r>
            <a:r>
              <a:rPr kumimoji="1" lang="en-US" altLang="ko-KR" dirty="0"/>
              <a:t>config</a:t>
            </a:r>
            <a:r>
              <a:rPr kumimoji="1" lang="ko-KR" altLang="en-US" dirty="0"/>
              <a:t>가 개발환경에 맞추어 집니다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0156A3B-2AE8-5441-8AF9-3F389DA61DDB}"/>
              </a:ext>
            </a:extLst>
          </p:cNvPr>
          <p:cNvSpPr/>
          <p:nvPr/>
        </p:nvSpPr>
        <p:spPr>
          <a:xfrm>
            <a:off x="1546225" y="3509280"/>
            <a:ext cx="4782004" cy="69986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21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059986-2F86-1541-8DEB-B0CE98C2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108" y="196850"/>
            <a:ext cx="4940300" cy="646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5E6EE9-C640-8B49-9D01-C82A825C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63" y="1247321"/>
            <a:ext cx="3469821" cy="4607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2FAB-E738-5D40-8298-A081B00307AB}"/>
              </a:ext>
            </a:extLst>
          </p:cNvPr>
          <p:cNvSpPr txBox="1"/>
          <p:nvPr/>
        </p:nvSpPr>
        <p:spPr>
          <a:xfrm>
            <a:off x="1480457" y="391886"/>
            <a:ext cx="299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Config.js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development</a:t>
            </a:r>
            <a:r>
              <a:rPr kumimoji="1" lang="ko-KR" altLang="en-US" dirty="0"/>
              <a:t>로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ABCB9CD-2233-934A-8F79-8526D58C3316}"/>
              </a:ext>
            </a:extLst>
          </p:cNvPr>
          <p:cNvSpPr/>
          <p:nvPr/>
        </p:nvSpPr>
        <p:spPr>
          <a:xfrm>
            <a:off x="2271940" y="2524578"/>
            <a:ext cx="1821090" cy="3492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791F92F-E3BA-2842-BE52-4B0A935B023B}"/>
              </a:ext>
            </a:extLst>
          </p:cNvPr>
          <p:cNvSpPr/>
          <p:nvPr/>
        </p:nvSpPr>
        <p:spPr>
          <a:xfrm>
            <a:off x="6568168" y="883103"/>
            <a:ext cx="1821090" cy="3492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B5CA4C4-F37F-8240-8321-B75E3EEC5486}"/>
              </a:ext>
            </a:extLst>
          </p:cNvPr>
          <p:cNvSpPr/>
          <p:nvPr/>
        </p:nvSpPr>
        <p:spPr>
          <a:xfrm>
            <a:off x="6568168" y="4315732"/>
            <a:ext cx="1821090" cy="3492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575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8EA280-167E-F041-9910-530D97676988}"/>
              </a:ext>
            </a:extLst>
          </p:cNvPr>
          <p:cNvSpPr txBox="1"/>
          <p:nvPr/>
        </p:nvSpPr>
        <p:spPr>
          <a:xfrm>
            <a:off x="3991428" y="2772228"/>
            <a:ext cx="5359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그럼 </a:t>
            </a:r>
            <a:r>
              <a:rPr kumimoji="1" lang="ko-KR" altLang="en-US" dirty="0" err="1"/>
              <a:t>개발환경과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배포환경을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실행환경</a:t>
            </a:r>
            <a:r>
              <a:rPr kumimoji="1" lang="ko-KR" altLang="en-US" dirty="0"/>
              <a:t> 스크립트로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적용해보겠습니다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2840987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247D68-73B6-4042-A680-BB6E4990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715" y="1581150"/>
            <a:ext cx="2489200" cy="3695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07BFC-294B-E84C-89A2-FBE609A77702}"/>
              </a:ext>
            </a:extLst>
          </p:cNvPr>
          <p:cNvSpPr txBox="1"/>
          <p:nvPr/>
        </p:nvSpPr>
        <p:spPr>
          <a:xfrm>
            <a:off x="3904343" y="522514"/>
            <a:ext cx="399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하단에 </a:t>
            </a:r>
            <a:r>
              <a:rPr kumimoji="1" lang="en-US" altLang="ko-KR" dirty="0" err="1"/>
              <a:t>package.json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이동합니다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1A8FF7-5383-E541-93A8-B33921B6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58" y="1006021"/>
            <a:ext cx="6070600" cy="56007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E071AF96-8578-6149-BA97-1409350CE167}"/>
              </a:ext>
            </a:extLst>
          </p:cNvPr>
          <p:cNvSpPr/>
          <p:nvPr/>
        </p:nvSpPr>
        <p:spPr>
          <a:xfrm>
            <a:off x="3435123" y="4898571"/>
            <a:ext cx="1821090" cy="3492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CB7D273-2511-7E40-87FD-BDB27D1B1723}"/>
              </a:ext>
            </a:extLst>
          </p:cNvPr>
          <p:cNvSpPr/>
          <p:nvPr/>
        </p:nvSpPr>
        <p:spPr>
          <a:xfrm>
            <a:off x="6722608" y="2627085"/>
            <a:ext cx="3930877" cy="5225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C6509-FDD9-BD45-853E-F6C1DC8CED5A}"/>
              </a:ext>
            </a:extLst>
          </p:cNvPr>
          <p:cNvSpPr txBox="1"/>
          <p:nvPr/>
        </p:nvSpPr>
        <p:spPr>
          <a:xfrm>
            <a:off x="377371" y="1291771"/>
            <a:ext cx="478682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하면 리눅스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맥</a:t>
            </a:r>
            <a:r>
              <a:rPr kumimoji="1" lang="en-US" altLang="ko-KR" dirty="0"/>
              <a:t>(</a:t>
            </a:r>
            <a:r>
              <a:rPr kumimoji="1" lang="ko-KR" altLang="en-US" dirty="0"/>
              <a:t>유닉스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적용이 되는데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윈도우는 배치파일을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찾을 수가 없습니다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NODE_ENV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읽지는 못하는 것이죠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현재는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윈도우 환경에서 테스트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하시는 분들은 모듈을 </a:t>
            </a:r>
            <a:r>
              <a:rPr kumimoji="1" lang="ko-KR" altLang="en-US" dirty="0" err="1"/>
              <a:t>설치해야합니다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Aws </a:t>
            </a:r>
            <a:r>
              <a:rPr kumimoji="1" lang="ko-KR" altLang="en-US" dirty="0"/>
              <a:t>올릴 때는 그냥 그대로 써도 무방합니다</a:t>
            </a:r>
          </a:p>
        </p:txBody>
      </p:sp>
    </p:spTree>
    <p:extLst>
      <p:ext uri="{BB962C8B-B14F-4D97-AF65-F5344CB8AC3E}">
        <p14:creationId xmlns:p14="http://schemas.microsoft.com/office/powerpoint/2010/main" val="794262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6C8D7-E922-6542-A629-A08B4F574618}"/>
              </a:ext>
            </a:extLst>
          </p:cNvPr>
          <p:cNvSpPr txBox="1"/>
          <p:nvPr/>
        </p:nvSpPr>
        <p:spPr>
          <a:xfrm>
            <a:off x="3241019" y="2496458"/>
            <a:ext cx="5709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서버를 잠시 내리고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글로벌로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2800" dirty="0">
                <a:solidFill>
                  <a:srgbClr val="FF0000"/>
                </a:solidFill>
              </a:rPr>
              <a:t> install -g cross-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env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88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76FC8D-768C-D348-807B-FF9293D9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923" y="1002393"/>
            <a:ext cx="6083300" cy="5549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247D68-73B6-4042-A680-BB6E4990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15" y="1552122"/>
            <a:ext cx="2489200" cy="3695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B07BFC-294B-E84C-89A2-FBE609A77702}"/>
              </a:ext>
            </a:extLst>
          </p:cNvPr>
          <p:cNvSpPr txBox="1"/>
          <p:nvPr/>
        </p:nvSpPr>
        <p:spPr>
          <a:xfrm>
            <a:off x="3062516" y="79063"/>
            <a:ext cx="7379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Start </a:t>
            </a:r>
            <a:r>
              <a:rPr kumimoji="1" lang="ko-KR" altLang="en-US" dirty="0"/>
              <a:t>배포 환경에 </a:t>
            </a:r>
            <a:r>
              <a:rPr kumimoji="1" lang="en-US" altLang="ko-KR" dirty="0"/>
              <a:t>cross-</a:t>
            </a:r>
            <a:r>
              <a:rPr kumimoji="1" lang="en-US" altLang="ko-KR" dirty="0" err="1"/>
              <a:t>env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붙여줍니다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process.env.NODE_ENV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production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환경변수를 만든 것입니다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071AF96-8578-6149-BA97-1409350CE167}"/>
              </a:ext>
            </a:extLst>
          </p:cNvPr>
          <p:cNvSpPr/>
          <p:nvPr/>
        </p:nvSpPr>
        <p:spPr>
          <a:xfrm>
            <a:off x="2520723" y="4869543"/>
            <a:ext cx="1821090" cy="3492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CB7D273-2511-7E40-87FD-BDB27D1B1723}"/>
              </a:ext>
            </a:extLst>
          </p:cNvPr>
          <p:cNvSpPr/>
          <p:nvPr/>
        </p:nvSpPr>
        <p:spPr>
          <a:xfrm>
            <a:off x="5808208" y="2598057"/>
            <a:ext cx="4874306" cy="3338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B7E22-4797-6F4E-BA0C-70CDCF44E1FD}"/>
              </a:ext>
            </a:extLst>
          </p:cNvPr>
          <p:cNvSpPr txBox="1"/>
          <p:nvPr/>
        </p:nvSpPr>
        <p:spPr>
          <a:xfrm>
            <a:off x="507325" y="2413337"/>
            <a:ext cx="14205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리눅스에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배포할 때는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cross-</a:t>
            </a:r>
            <a:r>
              <a:rPr kumimoji="1" lang="en-US" altLang="ko-KR" dirty="0" err="1"/>
              <a:t>env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빼주세요</a:t>
            </a:r>
          </a:p>
        </p:txBody>
      </p:sp>
    </p:spTree>
    <p:extLst>
      <p:ext uri="{BB962C8B-B14F-4D97-AF65-F5344CB8AC3E}">
        <p14:creationId xmlns:p14="http://schemas.microsoft.com/office/powerpoint/2010/main" val="3285902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8D17356-2682-654E-921A-B372FD37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81" y="2095048"/>
            <a:ext cx="9003276" cy="2893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6B20AB-D3A2-2647-A2AA-AED1F0DB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1962150"/>
            <a:ext cx="2336800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2AD7A-4B61-E544-9186-F9A9ABD2F085}"/>
              </a:ext>
            </a:extLst>
          </p:cNvPr>
          <p:cNvSpPr txBox="1"/>
          <p:nvPr/>
        </p:nvSpPr>
        <p:spPr>
          <a:xfrm>
            <a:off x="2148115" y="715041"/>
            <a:ext cx="9199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되면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start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하게 되면 </a:t>
            </a:r>
            <a:r>
              <a:rPr kumimoji="1" lang="en-US" altLang="ko-KR" dirty="0" err="1"/>
              <a:t>process.env.NODE_ENV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production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			</a:t>
            </a:r>
            <a:r>
              <a:rPr kumimoji="1" lang="ko-KR" altLang="en-US" dirty="0"/>
              <a:t>콘솔 확인해보세요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DB466C6-C9B3-E045-B1F3-9880806440E6}"/>
              </a:ext>
            </a:extLst>
          </p:cNvPr>
          <p:cNvSpPr/>
          <p:nvPr/>
        </p:nvSpPr>
        <p:spPr>
          <a:xfrm>
            <a:off x="472168" y="3293835"/>
            <a:ext cx="1821090" cy="3492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EFCC34D2-6C04-6F4E-BD74-32AB7A42D7FB}"/>
              </a:ext>
            </a:extLst>
          </p:cNvPr>
          <p:cNvSpPr/>
          <p:nvPr/>
        </p:nvSpPr>
        <p:spPr>
          <a:xfrm>
            <a:off x="3386196" y="3293835"/>
            <a:ext cx="7659175" cy="6250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611F9F94-1457-0F46-8390-2B3E15BEE865}"/>
              </a:ext>
            </a:extLst>
          </p:cNvPr>
          <p:cNvSpPr/>
          <p:nvPr/>
        </p:nvSpPr>
        <p:spPr>
          <a:xfrm>
            <a:off x="3512431" y="4097566"/>
            <a:ext cx="7659175" cy="50346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D2CF79D8-2D8F-D340-902B-1C527EF77DAF}"/>
              </a:ext>
            </a:extLst>
          </p:cNvPr>
          <p:cNvSpPr/>
          <p:nvPr/>
        </p:nvSpPr>
        <p:spPr>
          <a:xfrm>
            <a:off x="10358593" y="4131129"/>
            <a:ext cx="686778" cy="3492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11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293220-BF05-5648-B493-9A96CAF4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34" y="2355850"/>
            <a:ext cx="10393135" cy="2637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776DE-A35F-FC48-B37A-23D0CD0699FA}"/>
              </a:ext>
            </a:extLst>
          </p:cNvPr>
          <p:cNvSpPr txBox="1"/>
          <p:nvPr/>
        </p:nvSpPr>
        <p:spPr>
          <a:xfrm>
            <a:off x="2481943" y="1248228"/>
            <a:ext cx="775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실행 스크립트가 나오면서 </a:t>
            </a:r>
            <a:r>
              <a:rPr kumimoji="1" lang="en-US" altLang="ko-KR" dirty="0"/>
              <a:t>production</a:t>
            </a:r>
            <a:r>
              <a:rPr kumimoji="1" lang="ko-KR" altLang="en-US" dirty="0"/>
              <a:t>도 찍히는 것을 확인할 수 있습니다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3A034B1-1C53-724F-A9A9-CC53380D0AC3}"/>
              </a:ext>
            </a:extLst>
          </p:cNvPr>
          <p:cNvSpPr/>
          <p:nvPr/>
        </p:nvSpPr>
        <p:spPr>
          <a:xfrm>
            <a:off x="1400629" y="3051629"/>
            <a:ext cx="4826000" cy="34834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CDA27CD-326F-234F-ADBA-5322AD647749}"/>
              </a:ext>
            </a:extLst>
          </p:cNvPr>
          <p:cNvSpPr/>
          <p:nvPr/>
        </p:nvSpPr>
        <p:spPr>
          <a:xfrm>
            <a:off x="1161143" y="3472542"/>
            <a:ext cx="4441371" cy="70926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06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401336-DF0A-1343-809A-A508273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08" y="0"/>
            <a:ext cx="660355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318FAB-7BE4-3145-BDD2-A034F49B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54" y="92254"/>
            <a:ext cx="11917892" cy="102917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74915F0-406F-8940-8413-649BD6CEBBA7}"/>
              </a:ext>
            </a:extLst>
          </p:cNvPr>
          <p:cNvSpPr/>
          <p:nvPr/>
        </p:nvSpPr>
        <p:spPr>
          <a:xfrm>
            <a:off x="229318" y="750874"/>
            <a:ext cx="11735520" cy="2325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77628-4156-9040-9355-5EF5B5675303}"/>
              </a:ext>
            </a:extLst>
          </p:cNvPr>
          <p:cNvSpPr txBox="1"/>
          <p:nvPr/>
        </p:nvSpPr>
        <p:spPr>
          <a:xfrm>
            <a:off x="8048031" y="1520888"/>
            <a:ext cx="330718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서버 콘솔이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토근으로</a:t>
            </a:r>
            <a:r>
              <a:rPr kumimoji="1" lang="ko-KR" altLang="en-US" dirty="0"/>
              <a:t> 잘 변환되는지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확인해봅니다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개발자 콘솔도 확인해봅니다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xxxxx</a:t>
            </a:r>
            <a:r>
              <a:rPr kumimoji="1" lang="en-US" altLang="ko-KR" dirty="0"/>
              <a:t> . </a:t>
            </a:r>
            <a:r>
              <a:rPr kumimoji="1" lang="en-US" altLang="ko-KR" dirty="0" err="1"/>
              <a:t>xxxx</a:t>
            </a:r>
            <a:r>
              <a:rPr kumimoji="1" lang="en-US" altLang="ko-KR" dirty="0"/>
              <a:t> .</a:t>
            </a:r>
            <a:r>
              <a:rPr kumimoji="1" lang="en-US" altLang="ko-KR" dirty="0" err="1"/>
              <a:t>xxxxx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(Header . Payload . Signature)</a:t>
            </a:r>
          </a:p>
          <a:p>
            <a:endParaRPr kumimoji="1" lang="en-US" altLang="ko-KR" dirty="0"/>
          </a:p>
          <a:p>
            <a:r>
              <a:rPr lang="en-US" altLang="ko-KR" dirty="0">
                <a:hlinkClick r:id="rId4"/>
              </a:rPr>
              <a:t>https://velopert.com/2389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164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06EC50-9866-4148-B917-71916F1D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08" y="1593850"/>
            <a:ext cx="2324100" cy="367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ED9383-7862-CB47-8993-147ED3AE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57" y="76200"/>
            <a:ext cx="4902200" cy="67056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937BD98-C5EE-B045-9A2C-7892683C54B4}"/>
              </a:ext>
            </a:extLst>
          </p:cNvPr>
          <p:cNvSpPr/>
          <p:nvPr/>
        </p:nvSpPr>
        <p:spPr>
          <a:xfrm>
            <a:off x="3766458" y="2423886"/>
            <a:ext cx="1719942" cy="34834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5AAAFC9C-E9C4-6644-83AA-D214BD030331}"/>
              </a:ext>
            </a:extLst>
          </p:cNvPr>
          <p:cNvSpPr/>
          <p:nvPr/>
        </p:nvSpPr>
        <p:spPr>
          <a:xfrm>
            <a:off x="7453084" y="4180572"/>
            <a:ext cx="3897087" cy="211862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A8461-357F-684D-8741-B57EE04F45C6}"/>
              </a:ext>
            </a:extLst>
          </p:cNvPr>
          <p:cNvSpPr txBox="1"/>
          <p:nvPr/>
        </p:nvSpPr>
        <p:spPr>
          <a:xfrm>
            <a:off x="119770" y="2772229"/>
            <a:ext cx="34020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즉 여기서 </a:t>
            </a:r>
            <a:r>
              <a:rPr kumimoji="1" lang="en-US" altLang="ko-KR" dirty="0"/>
              <a:t>production</a:t>
            </a:r>
            <a:r>
              <a:rPr kumimoji="1" lang="ko-KR" altLang="en-US" dirty="0"/>
              <a:t>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읽게 되는 것입니다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>
                <a:solidFill>
                  <a:srgbClr val="FF0000"/>
                </a:solidFill>
              </a:rPr>
              <a:t>npm</a:t>
            </a:r>
            <a:r>
              <a:rPr kumimoji="1" lang="en-US" altLang="ko-KR" dirty="0">
                <a:solidFill>
                  <a:srgbClr val="FF0000"/>
                </a:solidFill>
              </a:rPr>
              <a:t> run dev == development</a:t>
            </a: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 err="1">
                <a:solidFill>
                  <a:srgbClr val="FF0000"/>
                </a:solidFill>
              </a:rPr>
              <a:t>npm</a:t>
            </a:r>
            <a:r>
              <a:rPr kumimoji="1" lang="en-US" altLang="ko-KR" dirty="0">
                <a:solidFill>
                  <a:srgbClr val="FF0000"/>
                </a:solidFill>
              </a:rPr>
              <a:t> start == production</a:t>
            </a: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94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578BE9-D10A-E444-81C4-8076E3DD10E2}"/>
              </a:ext>
            </a:extLst>
          </p:cNvPr>
          <p:cNvSpPr txBox="1"/>
          <p:nvPr/>
        </p:nvSpPr>
        <p:spPr>
          <a:xfrm>
            <a:off x="3599543" y="2191657"/>
            <a:ext cx="56412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그럼 </a:t>
            </a:r>
            <a:r>
              <a:rPr kumimoji="1" lang="ko-KR" altLang="en-US" dirty="0" err="1"/>
              <a:t>개발환경과</a:t>
            </a:r>
            <a:r>
              <a:rPr kumimoji="1" lang="ko-KR" altLang="en-US" dirty="0"/>
              <a:t> 배포환경에서 모두 테스트해보세요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확인이 모두 되셨으면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GIT</a:t>
            </a:r>
            <a:r>
              <a:rPr kumimoji="1" lang="ko-KR" altLang="en-US" dirty="0"/>
              <a:t>에 저장하고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 </a:t>
            </a:r>
            <a:r>
              <a:rPr kumimoji="1" lang="en-US" altLang="ko-KR" dirty="0"/>
              <a:t>LightSail</a:t>
            </a:r>
            <a:r>
              <a:rPr kumimoji="1" lang="ko-KR" altLang="en-US" dirty="0"/>
              <a:t>을 이용해서 간단하게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배포를 해보겠습니다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126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DF2A1-24CE-194C-9452-702EFBFADB23}"/>
              </a:ext>
            </a:extLst>
          </p:cNvPr>
          <p:cNvSpPr txBox="1"/>
          <p:nvPr/>
        </p:nvSpPr>
        <p:spPr>
          <a:xfrm>
            <a:off x="3667328" y="2367570"/>
            <a:ext cx="54457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GIT</a:t>
            </a:r>
            <a:r>
              <a:rPr kumimoji="1" lang="ko-KR" altLang="en-US" sz="3200" dirty="0"/>
              <a:t>에 </a:t>
            </a:r>
            <a:r>
              <a:rPr kumimoji="1" lang="ko-KR" altLang="en-US" sz="3200" dirty="0" err="1"/>
              <a:t>올리기전에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AWS</a:t>
            </a:r>
            <a:r>
              <a:rPr kumimoji="1" lang="ko-KR" altLang="en-US" sz="3200" dirty="0"/>
              <a:t>에 간단하게 </a:t>
            </a:r>
            <a:r>
              <a:rPr kumimoji="1" lang="ko-KR" altLang="en-US" sz="3200" dirty="0" err="1"/>
              <a:t>셋팅합니다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https://</a:t>
            </a:r>
            <a:r>
              <a:rPr kumimoji="1" lang="en-US" altLang="ko-KR" sz="3200" dirty="0" err="1"/>
              <a:t>aws.amazon.com</a:t>
            </a:r>
            <a:r>
              <a:rPr kumimoji="1" lang="en-US" altLang="ko-KR" sz="3200" dirty="0"/>
              <a:t>/</a:t>
            </a:r>
            <a:r>
              <a:rPr kumimoji="1" lang="en-US" altLang="ko-KR" sz="3200" dirty="0" err="1"/>
              <a:t>ko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19180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704F05-EE14-8A48-9287-1A15206C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" y="0"/>
            <a:ext cx="12054564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ADB752A-3142-824F-ACDF-CB5F39DE5F19}"/>
              </a:ext>
            </a:extLst>
          </p:cNvPr>
          <p:cNvSpPr/>
          <p:nvPr/>
        </p:nvSpPr>
        <p:spPr>
          <a:xfrm>
            <a:off x="4735179" y="1795887"/>
            <a:ext cx="2927062" cy="16331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47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011CC9-C227-B743-A3C7-CA2D77E5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74" y="0"/>
            <a:ext cx="468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34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BC7C29-59AE-9843-B3FF-236E02B1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04" y="0"/>
            <a:ext cx="6366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93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A900F2-8419-B54C-9125-719CE0A1A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976699"/>
            <a:ext cx="9677400" cy="544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0CC93-C64E-1140-8218-20E9F7C1EBF4}"/>
              </a:ext>
            </a:extLst>
          </p:cNvPr>
          <p:cNvSpPr txBox="1"/>
          <p:nvPr/>
        </p:nvSpPr>
        <p:spPr>
          <a:xfrm>
            <a:off x="4880919" y="433001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달러가 청구되나 환불됩니다</a:t>
            </a:r>
          </a:p>
        </p:txBody>
      </p:sp>
    </p:spTree>
    <p:extLst>
      <p:ext uri="{BB962C8B-B14F-4D97-AF65-F5344CB8AC3E}">
        <p14:creationId xmlns:p14="http://schemas.microsoft.com/office/powerpoint/2010/main" val="1651340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80225C-6C58-084E-A5F1-49391ADC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303" y="0"/>
            <a:ext cx="6637393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A21E3E1-74C6-504F-927B-04C735CA0E38}"/>
              </a:ext>
            </a:extLst>
          </p:cNvPr>
          <p:cNvSpPr/>
          <p:nvPr/>
        </p:nvSpPr>
        <p:spPr>
          <a:xfrm>
            <a:off x="3505375" y="1370237"/>
            <a:ext cx="1968668" cy="34118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10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6DE861-B703-7A43-B490-240C23EB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577"/>
            <a:ext cx="12192000" cy="620084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330E577-3B12-D14B-AD82-2190D712EC44}"/>
              </a:ext>
            </a:extLst>
          </p:cNvPr>
          <p:cNvSpPr/>
          <p:nvPr/>
        </p:nvSpPr>
        <p:spPr>
          <a:xfrm>
            <a:off x="9764379" y="745563"/>
            <a:ext cx="2184604" cy="292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69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11978F-C332-FC49-BDF2-994F26BE2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160"/>
            <a:ext cx="12192000" cy="6386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41266-88F3-D946-8540-1AA52435BA8A}"/>
              </a:ext>
            </a:extLst>
          </p:cNvPr>
          <p:cNvSpPr txBox="1"/>
          <p:nvPr/>
        </p:nvSpPr>
        <p:spPr>
          <a:xfrm>
            <a:off x="3830595" y="580768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가입 때 사용하셨던 별칭을 사용하셔야 합니다</a:t>
            </a:r>
          </a:p>
        </p:txBody>
      </p:sp>
    </p:spTree>
    <p:extLst>
      <p:ext uri="{BB962C8B-B14F-4D97-AF65-F5344CB8AC3E}">
        <p14:creationId xmlns:p14="http://schemas.microsoft.com/office/powerpoint/2010/main" val="167825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B7177F-9B07-5C4E-A33B-CD97A56E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64" y="166181"/>
            <a:ext cx="6889520" cy="6525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F56B52-EA71-DE4F-B9B2-EF7C30544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06" y="422318"/>
            <a:ext cx="2722467" cy="601336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B54E33FF-8320-6846-BC92-FEFE141F7285}"/>
              </a:ext>
            </a:extLst>
          </p:cNvPr>
          <p:cNvSpPr/>
          <p:nvPr/>
        </p:nvSpPr>
        <p:spPr>
          <a:xfrm>
            <a:off x="1518898" y="4243222"/>
            <a:ext cx="2028533" cy="38386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C19DCEF-AA03-DE42-9D07-BA39254F733C}"/>
              </a:ext>
            </a:extLst>
          </p:cNvPr>
          <p:cNvSpPr/>
          <p:nvPr/>
        </p:nvSpPr>
        <p:spPr>
          <a:xfrm>
            <a:off x="6665992" y="3144792"/>
            <a:ext cx="5178076" cy="8837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7A8CC-3091-6A45-AFE8-68F998962667}"/>
              </a:ext>
            </a:extLst>
          </p:cNvPr>
          <p:cNvSpPr txBox="1"/>
          <p:nvPr/>
        </p:nvSpPr>
        <p:spPr>
          <a:xfrm>
            <a:off x="5940464" y="3873890"/>
            <a:ext cx="590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저희는 </a:t>
            </a:r>
            <a:r>
              <a:rPr kumimoji="1" lang="en-US" altLang="ko-KR" dirty="0">
                <a:solidFill>
                  <a:schemeClr val="bg1"/>
                </a:solidFill>
              </a:rPr>
              <a:t>body</a:t>
            </a:r>
            <a:r>
              <a:rPr kumimoji="1" lang="ko-KR" altLang="en-US" dirty="0">
                <a:solidFill>
                  <a:schemeClr val="bg1"/>
                </a:solidFill>
              </a:rPr>
              <a:t> 까지만 받았으니 </a:t>
            </a:r>
            <a:r>
              <a:rPr kumimoji="1" lang="en-US" altLang="ko-KR" dirty="0">
                <a:solidFill>
                  <a:schemeClr val="bg1"/>
                </a:solidFill>
              </a:rPr>
              <a:t>LOGIN_ID </a:t>
            </a:r>
            <a:r>
              <a:rPr kumimoji="1" lang="ko-KR" altLang="en-US" dirty="0">
                <a:solidFill>
                  <a:schemeClr val="bg1"/>
                </a:solidFill>
              </a:rPr>
              <a:t>는 </a:t>
            </a:r>
            <a:r>
              <a:rPr kumimoji="1" lang="ko-KR" altLang="en-US" dirty="0" err="1">
                <a:solidFill>
                  <a:schemeClr val="bg1"/>
                </a:solidFill>
              </a:rPr>
              <a:t>필요없겠죠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en-US" altLang="ko-KR" dirty="0" err="1">
                <a:solidFill>
                  <a:schemeClr val="bg1"/>
                </a:solidFill>
              </a:rPr>
              <a:t>res.data.body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08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31E197-50B8-7844-B888-C0D99EB9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715"/>
            <a:ext cx="12192000" cy="641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63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9CD1D8-A018-654C-A73E-443CDB7C0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196" y="205433"/>
            <a:ext cx="10339608" cy="64471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9088FF9-EF2C-9740-B88C-CFEF0563C17C}"/>
              </a:ext>
            </a:extLst>
          </p:cNvPr>
          <p:cNvSpPr/>
          <p:nvPr/>
        </p:nvSpPr>
        <p:spPr>
          <a:xfrm>
            <a:off x="1481703" y="145473"/>
            <a:ext cx="1276488" cy="4691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D8236FF-C005-7147-8C7D-B7D25CB6EBD9}"/>
              </a:ext>
            </a:extLst>
          </p:cNvPr>
          <p:cNvSpPr/>
          <p:nvPr/>
        </p:nvSpPr>
        <p:spPr>
          <a:xfrm>
            <a:off x="2758191" y="1529566"/>
            <a:ext cx="1049311" cy="3317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63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9F76BC-E089-5A4A-BF7B-5E98AD77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346200"/>
            <a:ext cx="7645400" cy="41656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D4A4BF1-DA2C-2243-8B65-A8E08E4093DB}"/>
              </a:ext>
            </a:extLst>
          </p:cNvPr>
          <p:cNvSpPr/>
          <p:nvPr/>
        </p:nvSpPr>
        <p:spPr>
          <a:xfrm>
            <a:off x="5046689" y="4422668"/>
            <a:ext cx="1983698" cy="89884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19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143FAD-49B1-2342-AB44-C6B6D4FBB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9750"/>
            <a:ext cx="7620000" cy="57785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D56F2DF-5D5C-034F-9F11-3451186E7597}"/>
              </a:ext>
            </a:extLst>
          </p:cNvPr>
          <p:cNvSpPr/>
          <p:nvPr/>
        </p:nvSpPr>
        <p:spPr>
          <a:xfrm>
            <a:off x="4596984" y="4647519"/>
            <a:ext cx="2998032" cy="10037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670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E134DA-ED2A-5443-8880-ADB36617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01" y="0"/>
            <a:ext cx="86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43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927761-8C18-F544-9ACC-6CAC782E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593"/>
            <a:ext cx="12192000" cy="603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9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83BC3C-D73E-0542-A5BF-DAEEF80E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77" y="0"/>
            <a:ext cx="10173045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2306E03-7382-1042-9442-5A8AD764C609}"/>
              </a:ext>
            </a:extLst>
          </p:cNvPr>
          <p:cNvSpPr/>
          <p:nvPr/>
        </p:nvSpPr>
        <p:spPr>
          <a:xfrm>
            <a:off x="5261012" y="4908776"/>
            <a:ext cx="2998032" cy="10037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605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E9F299-474D-774B-BBE0-28AA902E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23"/>
            <a:ext cx="12192000" cy="549815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E86D9B9-E452-8646-B02C-37CC5ED18360}"/>
              </a:ext>
            </a:extLst>
          </p:cNvPr>
          <p:cNvSpPr/>
          <p:nvPr/>
        </p:nvSpPr>
        <p:spPr>
          <a:xfrm>
            <a:off x="2262979" y="3649602"/>
            <a:ext cx="2998032" cy="10037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0912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9C35BE-D532-9C4E-AC0B-DC4C07A6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82" y="402771"/>
            <a:ext cx="8697853" cy="588917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909045-237C-5E47-9C38-5B9DF8AF8842}"/>
              </a:ext>
            </a:extLst>
          </p:cNvPr>
          <p:cNvSpPr/>
          <p:nvPr/>
        </p:nvSpPr>
        <p:spPr>
          <a:xfrm>
            <a:off x="5463379" y="1940544"/>
            <a:ext cx="632621" cy="5087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AEEF7-85F7-ED4A-91CC-CDECC7746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68" y="6200"/>
            <a:ext cx="10739673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C7860B1-7C61-EB4C-9E90-3B1B9D04CC17}"/>
              </a:ext>
            </a:extLst>
          </p:cNvPr>
          <p:cNvSpPr/>
          <p:nvPr/>
        </p:nvSpPr>
        <p:spPr>
          <a:xfrm>
            <a:off x="4740667" y="1458985"/>
            <a:ext cx="1814636" cy="61530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59071-87FD-3B4C-82D7-724C6D925C74}"/>
              </a:ext>
            </a:extLst>
          </p:cNvPr>
          <p:cNvSpPr txBox="1"/>
          <p:nvPr/>
        </p:nvSpPr>
        <p:spPr>
          <a:xfrm>
            <a:off x="504496" y="2505670"/>
            <a:ext cx="3275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네트워크로 이동하셔서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IP</a:t>
            </a:r>
            <a:r>
              <a:rPr kumimoji="1" lang="ko-KR" altLang="en-US" dirty="0"/>
              <a:t>가 유동적이니 고정</a:t>
            </a:r>
            <a:r>
              <a:rPr kumimoji="1" lang="en-US" altLang="ko-KR" dirty="0"/>
              <a:t>IP</a:t>
            </a:r>
            <a:r>
              <a:rPr kumimoji="1" lang="ko-KR" altLang="en-US" dirty="0"/>
              <a:t>생성을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하고 시작하시기 바랍니다</a:t>
            </a:r>
          </a:p>
        </p:txBody>
      </p:sp>
    </p:spTree>
    <p:extLst>
      <p:ext uri="{BB962C8B-B14F-4D97-AF65-F5344CB8AC3E}">
        <p14:creationId xmlns:p14="http://schemas.microsoft.com/office/powerpoint/2010/main" val="352983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61ADD3-4A79-0E40-BF43-3D0F75A4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81200"/>
            <a:ext cx="8229600" cy="28956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58AD83F-5747-C54A-9509-3BA8D516DCE5}"/>
              </a:ext>
            </a:extLst>
          </p:cNvPr>
          <p:cNvSpPr/>
          <p:nvPr/>
        </p:nvSpPr>
        <p:spPr>
          <a:xfrm>
            <a:off x="2479582" y="2660049"/>
            <a:ext cx="7731217" cy="10306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47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08B67-6873-7545-8769-F24E591A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7" y="71935"/>
            <a:ext cx="8123464" cy="671413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EA7B3DB-2661-434E-9853-B23CA139CEC0}"/>
              </a:ext>
            </a:extLst>
          </p:cNvPr>
          <p:cNvSpPr/>
          <p:nvPr/>
        </p:nvSpPr>
        <p:spPr>
          <a:xfrm>
            <a:off x="3894633" y="2723762"/>
            <a:ext cx="1480672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58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E8533D-5546-0443-B609-60353D746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91" y="119165"/>
            <a:ext cx="8477437" cy="631333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AF7051D-027F-5D4B-84BE-11119BD41FF9}"/>
              </a:ext>
            </a:extLst>
          </p:cNvPr>
          <p:cNvSpPr/>
          <p:nvPr/>
        </p:nvSpPr>
        <p:spPr>
          <a:xfrm>
            <a:off x="7454262" y="5532276"/>
            <a:ext cx="1480672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292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04A2AE-5CB7-E546-8154-F5F8AD89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29" y="446314"/>
            <a:ext cx="7790678" cy="573677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20A0A15-1F9A-9F44-AEF7-BF760D32CC8B}"/>
              </a:ext>
            </a:extLst>
          </p:cNvPr>
          <p:cNvSpPr/>
          <p:nvPr/>
        </p:nvSpPr>
        <p:spPr>
          <a:xfrm>
            <a:off x="3557176" y="5009761"/>
            <a:ext cx="1863910" cy="4875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99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F16C4F-3946-B646-8E1C-BEB45278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92" y="297543"/>
            <a:ext cx="6882493" cy="628889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53341F-6FDD-5C41-A797-54F94533833B}"/>
              </a:ext>
            </a:extLst>
          </p:cNvPr>
          <p:cNvSpPr/>
          <p:nvPr/>
        </p:nvSpPr>
        <p:spPr>
          <a:xfrm>
            <a:off x="3807548" y="5924162"/>
            <a:ext cx="1480672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518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33332C-82BC-3F48-8311-6FDEAC5A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35" y="0"/>
            <a:ext cx="7889421" cy="659964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FF9C6F7-CCDA-8A41-883C-FFA241142489}"/>
              </a:ext>
            </a:extLst>
          </p:cNvPr>
          <p:cNvSpPr/>
          <p:nvPr/>
        </p:nvSpPr>
        <p:spPr>
          <a:xfrm>
            <a:off x="3349735" y="5053711"/>
            <a:ext cx="1196628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47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9FC745-F2FC-A448-B8AE-18909BA6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40" y="166371"/>
            <a:ext cx="8675159" cy="618815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21A9678-25C4-2E41-9C29-6595A07DD597}"/>
              </a:ext>
            </a:extLst>
          </p:cNvPr>
          <p:cNvSpPr/>
          <p:nvPr/>
        </p:nvSpPr>
        <p:spPr>
          <a:xfrm>
            <a:off x="3204456" y="3908575"/>
            <a:ext cx="1196628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BBB10E9-CC85-E345-9413-2C60A69FA419}"/>
              </a:ext>
            </a:extLst>
          </p:cNvPr>
          <p:cNvSpPr/>
          <p:nvPr/>
        </p:nvSpPr>
        <p:spPr>
          <a:xfrm>
            <a:off x="6357855" y="3575289"/>
            <a:ext cx="1196628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D7BA7F7-0525-0343-A4A0-FFA31F4D93F3}"/>
              </a:ext>
            </a:extLst>
          </p:cNvPr>
          <p:cNvSpPr/>
          <p:nvPr/>
        </p:nvSpPr>
        <p:spPr>
          <a:xfrm>
            <a:off x="8663796" y="4080663"/>
            <a:ext cx="839127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070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C55CD9-32D2-D046-AD92-B97C0FF4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20" y="178707"/>
            <a:ext cx="8812845" cy="60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107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71285A-E342-EC46-ACAC-E83B9B2B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13" y="1869214"/>
            <a:ext cx="6610137" cy="22744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2764A7-F83A-4C4B-9C09-53134ADA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66" y="1923643"/>
            <a:ext cx="2235200" cy="42799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E922E4B-F535-D447-AABD-9A2208548088}"/>
              </a:ext>
            </a:extLst>
          </p:cNvPr>
          <p:cNvSpPr/>
          <p:nvPr/>
        </p:nvSpPr>
        <p:spPr>
          <a:xfrm>
            <a:off x="5881086" y="2873296"/>
            <a:ext cx="5186055" cy="4099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609B2-7059-1B41-A053-8BD819E7EE46}"/>
              </a:ext>
            </a:extLst>
          </p:cNvPr>
          <p:cNvSpPr txBox="1"/>
          <p:nvPr/>
        </p:nvSpPr>
        <p:spPr>
          <a:xfrm>
            <a:off x="5852362" y="4576690"/>
            <a:ext cx="435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자신의 </a:t>
            </a:r>
            <a:r>
              <a:rPr kumimoji="1" lang="en-US" altLang="ko-KR" dirty="0" err="1"/>
              <a:t>aws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퍼블릭</a:t>
            </a:r>
            <a:r>
              <a:rPr kumimoji="1" lang="ko-KR" altLang="en-US" dirty="0"/>
              <a:t>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작성 그리고 </a:t>
            </a:r>
            <a:r>
              <a:rPr kumimoji="1" lang="en-US" altLang="ko-KR" dirty="0"/>
              <a:t>:3000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CC2927-5518-094E-8B5C-FBBF2B1E194C}"/>
              </a:ext>
            </a:extLst>
          </p:cNvPr>
          <p:cNvCxnSpPr/>
          <p:nvPr/>
        </p:nvCxnSpPr>
        <p:spPr>
          <a:xfrm flipV="1">
            <a:off x="8183204" y="3362027"/>
            <a:ext cx="0" cy="11035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AC03D32C-2EEA-FC40-8FBA-0DB1EF759BBA}"/>
              </a:ext>
            </a:extLst>
          </p:cNvPr>
          <p:cNvSpPr/>
          <p:nvPr/>
        </p:nvSpPr>
        <p:spPr>
          <a:xfrm>
            <a:off x="1677651" y="3036921"/>
            <a:ext cx="1886606" cy="24627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B60A0-D793-4B4A-9E39-1526CB71871F}"/>
              </a:ext>
            </a:extLst>
          </p:cNvPr>
          <p:cNvSpPr txBox="1"/>
          <p:nvPr/>
        </p:nvSpPr>
        <p:spPr>
          <a:xfrm>
            <a:off x="3396343" y="391886"/>
            <a:ext cx="7741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우리는 공통으로 </a:t>
            </a:r>
            <a:r>
              <a:rPr kumimoji="1" lang="ko-KR" altLang="en-US" dirty="0" err="1"/>
              <a:t>아이피를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dev.env.js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localhost:3000</a:t>
            </a:r>
            <a:r>
              <a:rPr kumimoji="1" lang="ko-KR" altLang="en-US" dirty="0"/>
              <a:t>을 해 놓았습니다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Build </a:t>
            </a:r>
            <a:r>
              <a:rPr kumimoji="1" lang="ko-KR" altLang="en-US" dirty="0"/>
              <a:t>시킬 때는 </a:t>
            </a:r>
            <a:r>
              <a:rPr kumimoji="1" lang="en-US" altLang="ko-KR" dirty="0" err="1"/>
              <a:t>prod.env.js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BASE_API</a:t>
            </a:r>
            <a:r>
              <a:rPr kumimoji="1" lang="ko-KR" altLang="en-US" dirty="0"/>
              <a:t>가 먹습니다 여기를 수정해주세요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425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756E07-1892-0543-9BE4-87689920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7" y="441504"/>
            <a:ext cx="2529816" cy="6044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4C78E-917F-0741-BB83-F6EA90053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20" y="1111579"/>
            <a:ext cx="8578050" cy="537485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D3B70C33-32D2-3C46-8FE5-68B3A51F3BD0}"/>
              </a:ext>
            </a:extLst>
          </p:cNvPr>
          <p:cNvSpPr/>
          <p:nvPr/>
        </p:nvSpPr>
        <p:spPr>
          <a:xfrm>
            <a:off x="6501555" y="4711182"/>
            <a:ext cx="5164182" cy="4694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B79FE12-CBEF-4C4A-AFDA-CA25C94FB1E3}"/>
              </a:ext>
            </a:extLst>
          </p:cNvPr>
          <p:cNvSpPr/>
          <p:nvPr/>
        </p:nvSpPr>
        <p:spPr>
          <a:xfrm>
            <a:off x="633829" y="5178540"/>
            <a:ext cx="2341250" cy="3984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F01B2-88DE-1B4F-BFC9-76D2D57C8E11}"/>
              </a:ext>
            </a:extLst>
          </p:cNvPr>
          <p:cNvSpPr txBox="1"/>
          <p:nvPr/>
        </p:nvSpPr>
        <p:spPr>
          <a:xfrm>
            <a:off x="3782072" y="155238"/>
            <a:ext cx="7532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노드서버를</a:t>
            </a:r>
            <a:r>
              <a:rPr kumimoji="1" lang="ko-KR" altLang="en-US" dirty="0"/>
              <a:t> 통해 디테일 및 수정 구현도 하셨으면 이렇게 </a:t>
            </a:r>
            <a:r>
              <a:rPr kumimoji="1" lang="ko-KR" altLang="en-US" dirty="0" err="1"/>
              <a:t>하셔야합니다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dirty="0" err="1"/>
              <a:t>process.env.BASE_API</a:t>
            </a:r>
            <a:r>
              <a:rPr lang="en-US" altLang="ko-KR" dirty="0"/>
              <a:t>/images/</a:t>
            </a:r>
            <a:r>
              <a:rPr lang="ko-KR" altLang="en-US" dirty="0"/>
              <a:t>  로 하셔도 똑같습니다</a:t>
            </a:r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7375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7AD4B-391B-3B41-B53A-AFE13C7F188B}"/>
              </a:ext>
            </a:extLst>
          </p:cNvPr>
          <p:cNvSpPr txBox="1"/>
          <p:nvPr/>
        </p:nvSpPr>
        <p:spPr>
          <a:xfrm>
            <a:off x="3211287" y="2057400"/>
            <a:ext cx="62552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만약에 통신모듈 공통화를 시키지 않았다면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Axios</a:t>
            </a:r>
            <a:r>
              <a:rPr kumimoji="1" lang="en-US" altLang="ko-KR" dirty="0"/>
              <a:t> </a:t>
            </a:r>
            <a:r>
              <a:rPr kumimoji="1" lang="ko-KR" altLang="en-US" dirty="0"/>
              <a:t>요청할 때 </a:t>
            </a:r>
            <a:r>
              <a:rPr kumimoji="1" lang="en-US" altLang="ko-KR" dirty="0"/>
              <a:t>http://</a:t>
            </a:r>
            <a:r>
              <a:rPr kumimoji="1" lang="en-US" altLang="ko-KR" dirty="0">
                <a:solidFill>
                  <a:srgbClr val="FF0000"/>
                </a:solidFill>
              </a:rPr>
              <a:t>localhost</a:t>
            </a:r>
            <a:r>
              <a:rPr kumimoji="1" lang="en-US" altLang="ko-KR" dirty="0"/>
              <a:t>:3000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Localhost </a:t>
            </a:r>
            <a:r>
              <a:rPr kumimoji="1" lang="ko-KR" altLang="en-US" dirty="0"/>
              <a:t>부분을 자신의 </a:t>
            </a:r>
            <a:r>
              <a:rPr kumimoji="1" lang="en-US" altLang="ko-KR" dirty="0" err="1"/>
              <a:t>aws</a:t>
            </a:r>
            <a:r>
              <a:rPr kumimoji="1" lang="ko-KR" altLang="en-US" dirty="0"/>
              <a:t> 아이피로 바꿔주어야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것이 공통화를 시켰을 때 </a:t>
            </a:r>
            <a:r>
              <a:rPr kumimoji="1" lang="en-US" altLang="ko-KR" dirty="0"/>
              <a:t>BASE_API </a:t>
            </a:r>
            <a:r>
              <a:rPr kumimoji="1" lang="ko-KR" altLang="en-US" dirty="0"/>
              <a:t>와 같이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하나만 바꾸면 모든 것이 바뀌기 때문에 편합니다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713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D4139B-CE98-0244-B18E-EF59875D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03" y="296690"/>
            <a:ext cx="6258729" cy="637862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17C8D8A-AF18-CE45-BA51-2D137E59FAC7}"/>
              </a:ext>
            </a:extLst>
          </p:cNvPr>
          <p:cNvSpPr/>
          <p:nvPr/>
        </p:nvSpPr>
        <p:spPr>
          <a:xfrm>
            <a:off x="4330416" y="3288010"/>
            <a:ext cx="4549179" cy="90941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75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29791A-8EEB-104F-8D8E-D10EB761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377" y="184580"/>
            <a:ext cx="6162221" cy="6488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4A3D84-5AF2-4C45-8325-7EAA2F1D4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9" y="413204"/>
            <a:ext cx="2768599" cy="603159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7E62178-236B-DF4C-9075-C48AA40FDF85}"/>
              </a:ext>
            </a:extLst>
          </p:cNvPr>
          <p:cNvSpPr/>
          <p:nvPr/>
        </p:nvSpPr>
        <p:spPr>
          <a:xfrm>
            <a:off x="2939151" y="4831058"/>
            <a:ext cx="1556647" cy="32877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52E84E2-8447-074A-885D-E9035D3C6F03}"/>
              </a:ext>
            </a:extLst>
          </p:cNvPr>
          <p:cNvSpPr/>
          <p:nvPr/>
        </p:nvSpPr>
        <p:spPr>
          <a:xfrm>
            <a:off x="8490865" y="1249658"/>
            <a:ext cx="1556647" cy="32877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4E1FD-0E03-BD49-B9B8-0CBD37EC1DD4}"/>
              </a:ext>
            </a:extLst>
          </p:cNvPr>
          <p:cNvSpPr txBox="1"/>
          <p:nvPr/>
        </p:nvSpPr>
        <p:spPr>
          <a:xfrm>
            <a:off x="297688" y="2136337"/>
            <a:ext cx="23439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공통으로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빼지 않았다면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각 각의 곳에서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이런식으로</a:t>
            </a:r>
            <a:r>
              <a:rPr kumimoji="1" lang="ko-KR" altLang="en-US" dirty="0"/>
              <a:t> 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바꾸어주어야 합니다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88344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6A804F-F211-714B-8F7F-EB229386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22" y="0"/>
            <a:ext cx="2523344" cy="690478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89A351A-2F59-974C-B784-ADEBE9A3C96A}"/>
              </a:ext>
            </a:extLst>
          </p:cNvPr>
          <p:cNvSpPr/>
          <p:nvPr/>
        </p:nvSpPr>
        <p:spPr>
          <a:xfrm>
            <a:off x="8637824" y="1069790"/>
            <a:ext cx="2351493" cy="5880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D20A52C-D993-E94F-A4A2-2F0C7AAD7438}"/>
              </a:ext>
            </a:extLst>
          </p:cNvPr>
          <p:cNvCxnSpPr>
            <a:cxnSpLocks/>
          </p:cNvCxnSpPr>
          <p:nvPr/>
        </p:nvCxnSpPr>
        <p:spPr>
          <a:xfrm flipV="1">
            <a:off x="7536336" y="1363832"/>
            <a:ext cx="0" cy="2633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액자 6">
            <a:extLst>
              <a:ext uri="{FF2B5EF4-FFF2-40B4-BE49-F238E27FC236}">
                <a16:creationId xmlns:a16="http://schemas.microsoft.com/office/drawing/2014/main" id="{8E84FB06-1ABC-594D-A1CB-4A7931A90A3C}"/>
              </a:ext>
            </a:extLst>
          </p:cNvPr>
          <p:cNvSpPr/>
          <p:nvPr/>
        </p:nvSpPr>
        <p:spPr>
          <a:xfrm>
            <a:off x="8647548" y="46787"/>
            <a:ext cx="1601540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AC653D0-B293-0541-BAE1-15D9465697D2}"/>
              </a:ext>
            </a:extLst>
          </p:cNvPr>
          <p:cNvSpPr/>
          <p:nvPr/>
        </p:nvSpPr>
        <p:spPr>
          <a:xfrm>
            <a:off x="8561621" y="2610373"/>
            <a:ext cx="2209979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6C48A5D-81DA-E347-9422-3CE0627A2944}"/>
              </a:ext>
            </a:extLst>
          </p:cNvPr>
          <p:cNvSpPr/>
          <p:nvPr/>
        </p:nvSpPr>
        <p:spPr>
          <a:xfrm>
            <a:off x="8708581" y="3590087"/>
            <a:ext cx="1540508" cy="57149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D0758E-B2B3-1945-9C06-B9DA3EF03631}"/>
              </a:ext>
            </a:extLst>
          </p:cNvPr>
          <p:cNvCxnSpPr>
            <a:cxnSpLocks/>
          </p:cNvCxnSpPr>
          <p:nvPr/>
        </p:nvCxnSpPr>
        <p:spPr>
          <a:xfrm flipH="1">
            <a:off x="7536336" y="3996909"/>
            <a:ext cx="11722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6A86A7-1200-2E4C-8B21-F010304B79AE}"/>
              </a:ext>
            </a:extLst>
          </p:cNvPr>
          <p:cNvCxnSpPr>
            <a:cxnSpLocks/>
          </p:cNvCxnSpPr>
          <p:nvPr/>
        </p:nvCxnSpPr>
        <p:spPr>
          <a:xfrm flipV="1">
            <a:off x="7545883" y="1363832"/>
            <a:ext cx="110166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D26D04-D5E6-A94E-965C-F2960C299D1A}"/>
              </a:ext>
            </a:extLst>
          </p:cNvPr>
          <p:cNvSpPr txBox="1"/>
          <p:nvPr/>
        </p:nvSpPr>
        <p:spPr>
          <a:xfrm>
            <a:off x="2371462" y="2599916"/>
            <a:ext cx="3785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run build </a:t>
            </a:r>
            <a:r>
              <a:rPr kumimoji="1" lang="ko-KR" altLang="en-US" dirty="0"/>
              <a:t>하고 </a:t>
            </a:r>
            <a:r>
              <a:rPr kumimoji="1" lang="ko-KR" altLang="en-US" dirty="0" err="1"/>
              <a:t>노드서버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 err="1"/>
              <a:t>퍼블릭</a:t>
            </a:r>
            <a:r>
              <a:rPr kumimoji="1" lang="ko-KR" altLang="en-US" dirty="0"/>
              <a:t> 경로 및 에 넣어준다</a:t>
            </a:r>
          </a:p>
        </p:txBody>
      </p:sp>
    </p:spTree>
    <p:extLst>
      <p:ext uri="{BB962C8B-B14F-4D97-AF65-F5344CB8AC3E}">
        <p14:creationId xmlns:p14="http://schemas.microsoft.com/office/powerpoint/2010/main" val="1796422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05AB11-C21A-A94D-A57C-548D2BFB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24" y="1433201"/>
            <a:ext cx="3029990" cy="4181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6C7496-4B76-9448-806E-F6085DCD7300}"/>
              </a:ext>
            </a:extLst>
          </p:cNvPr>
          <p:cNvSpPr txBox="1"/>
          <p:nvPr/>
        </p:nvSpPr>
        <p:spPr>
          <a:xfrm>
            <a:off x="4082100" y="445968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잠깐 서버로 돌아가서 </a:t>
            </a:r>
            <a:r>
              <a:rPr kumimoji="1" lang="ko-KR" altLang="en-US" dirty="0" err="1"/>
              <a:t>주석처리해줍니다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CAD7F9-05B3-2343-90E3-DAC58E24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00" y="1433201"/>
            <a:ext cx="6890700" cy="416647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CBBC8DF-C701-8B45-AF0F-2DA9E1C03AF7}"/>
              </a:ext>
            </a:extLst>
          </p:cNvPr>
          <p:cNvSpPr/>
          <p:nvPr/>
        </p:nvSpPr>
        <p:spPr>
          <a:xfrm>
            <a:off x="4555491" y="2299672"/>
            <a:ext cx="5451633" cy="24432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87FA378-A917-154B-92D8-5B3ADCCB0CD0}"/>
              </a:ext>
            </a:extLst>
          </p:cNvPr>
          <p:cNvSpPr/>
          <p:nvPr/>
        </p:nvSpPr>
        <p:spPr>
          <a:xfrm>
            <a:off x="572860" y="4588520"/>
            <a:ext cx="2110519" cy="342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587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DA2F9A-0439-D945-942A-75D9F782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13" y="439472"/>
            <a:ext cx="5812971" cy="5979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2CF58-7401-A546-808C-EF8C88251294}"/>
              </a:ext>
            </a:extLst>
          </p:cNvPr>
          <p:cNvSpPr txBox="1"/>
          <p:nvPr/>
        </p:nvSpPr>
        <p:spPr>
          <a:xfrm>
            <a:off x="293915" y="2275115"/>
            <a:ext cx="43733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 상단에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Sequelize.sync</a:t>
            </a:r>
            <a:r>
              <a:rPr kumimoji="1" lang="en-US" altLang="ko-KR" dirty="0"/>
              <a:t>()</a:t>
            </a:r>
            <a:r>
              <a:rPr kumimoji="1" lang="ko-KR" altLang="en-US" dirty="0"/>
              <a:t>가 주석 처리 되어있으면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풀어주세요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Aws</a:t>
            </a:r>
            <a:r>
              <a:rPr kumimoji="1" lang="ko-KR" altLang="en-US" dirty="0"/>
              <a:t>에서 테이블 생성할 때 필요합니다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71254DF-16F4-4E49-B156-962CD7156B1D}"/>
              </a:ext>
            </a:extLst>
          </p:cNvPr>
          <p:cNvSpPr/>
          <p:nvPr/>
        </p:nvSpPr>
        <p:spPr>
          <a:xfrm>
            <a:off x="5569403" y="3086597"/>
            <a:ext cx="2110519" cy="342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4278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1E099E-5C01-D643-B972-A91835819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329" y="1465505"/>
            <a:ext cx="6379413" cy="34376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0AFA00-1C17-3F4B-B064-B5AC1F85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5" y="1204660"/>
            <a:ext cx="3172211" cy="428094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0C581BE-DA2A-584C-B305-D70BB8F69C18}"/>
              </a:ext>
            </a:extLst>
          </p:cNvPr>
          <p:cNvSpPr/>
          <p:nvPr/>
        </p:nvSpPr>
        <p:spPr>
          <a:xfrm>
            <a:off x="992128" y="4152684"/>
            <a:ext cx="2110519" cy="342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BE5E72E-DB5E-D643-B16B-7DA4CA861820}"/>
              </a:ext>
            </a:extLst>
          </p:cNvPr>
          <p:cNvSpPr/>
          <p:nvPr/>
        </p:nvSpPr>
        <p:spPr>
          <a:xfrm flipV="1">
            <a:off x="5849257" y="1616329"/>
            <a:ext cx="4034972" cy="287875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EAD89-EF20-5543-A2E7-E0F2EE22266A}"/>
              </a:ext>
            </a:extLst>
          </p:cNvPr>
          <p:cNvSpPr txBox="1"/>
          <p:nvPr/>
        </p:nvSpPr>
        <p:spPr>
          <a:xfrm>
            <a:off x="4463143" y="664029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간단하게 </a:t>
            </a:r>
            <a:r>
              <a:rPr kumimoji="1" lang="ko-KR" altLang="en-US" dirty="0" err="1"/>
              <a:t>이그노어파일로</a:t>
            </a:r>
            <a:r>
              <a:rPr kumimoji="1" lang="ko-KR" altLang="en-US" dirty="0"/>
              <a:t> 하나만 추가해줍니다</a:t>
            </a:r>
          </a:p>
        </p:txBody>
      </p:sp>
    </p:spTree>
    <p:extLst>
      <p:ext uri="{BB962C8B-B14F-4D97-AF65-F5344CB8AC3E}">
        <p14:creationId xmlns:p14="http://schemas.microsoft.com/office/powerpoint/2010/main" val="35076640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F7FA7-C28E-F145-BE55-FD10417EAA00}"/>
              </a:ext>
            </a:extLst>
          </p:cNvPr>
          <p:cNvSpPr txBox="1"/>
          <p:nvPr/>
        </p:nvSpPr>
        <p:spPr>
          <a:xfrm>
            <a:off x="3981162" y="2794180"/>
            <a:ext cx="497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인스턴스 연결을 위한 </a:t>
            </a:r>
            <a:r>
              <a:rPr kumimoji="1" lang="ko-KR" altLang="en-US" dirty="0" err="1"/>
              <a:t>설정전에</a:t>
            </a:r>
            <a:r>
              <a:rPr kumimoji="1" lang="ko-KR" altLang="en-US" dirty="0"/>
              <a:t> 브라우저 창을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하나더</a:t>
            </a:r>
            <a:r>
              <a:rPr kumimoji="1" lang="ko-KR" altLang="en-US" dirty="0"/>
              <a:t> 띄우고 </a:t>
            </a:r>
            <a:r>
              <a:rPr kumimoji="1" lang="en-US" altLang="ko-KR" dirty="0"/>
              <a:t>GIT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푸쉬를</a:t>
            </a:r>
            <a:r>
              <a:rPr kumimoji="1" lang="ko-KR" altLang="en-US" dirty="0"/>
              <a:t> 합니다</a:t>
            </a:r>
          </a:p>
        </p:txBody>
      </p:sp>
    </p:spTree>
    <p:extLst>
      <p:ext uri="{BB962C8B-B14F-4D97-AF65-F5344CB8AC3E}">
        <p14:creationId xmlns:p14="http://schemas.microsoft.com/office/powerpoint/2010/main" val="1478465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B68E1-48DE-C84F-8586-6711BDBB9560}"/>
              </a:ext>
            </a:extLst>
          </p:cNvPr>
          <p:cNvSpPr txBox="1"/>
          <p:nvPr/>
        </p:nvSpPr>
        <p:spPr>
          <a:xfrm>
            <a:off x="2504311" y="1439968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배포를 </a:t>
            </a:r>
            <a:r>
              <a:rPr kumimoji="1" lang="ko-KR" altLang="en-US" sz="3200" dirty="0" err="1"/>
              <a:t>하기전에</a:t>
            </a:r>
            <a:r>
              <a:rPr kumimoji="1" lang="ko-KR" altLang="en-US" sz="3200" dirty="0"/>
              <a:t> 깃에 등록하겠습니다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FB068-59ED-B54E-860E-922E71AD2294}"/>
              </a:ext>
            </a:extLst>
          </p:cNvPr>
          <p:cNvSpPr txBox="1"/>
          <p:nvPr/>
        </p:nvSpPr>
        <p:spPr>
          <a:xfrm>
            <a:off x="2746556" y="3105834"/>
            <a:ext cx="669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hlinkClick r:id="rId2"/>
              </a:rPr>
              <a:t>https://git-scm.com/downloads</a:t>
            </a:r>
            <a:endParaRPr kumimoji="1" lang="en-US" altLang="ko-KR" sz="3600" dirty="0"/>
          </a:p>
          <a:p>
            <a:endParaRPr kumimoji="1" lang="en-US" altLang="ko-K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1A14A-6C5A-4C4A-B5FB-EE4707C852F7}"/>
              </a:ext>
            </a:extLst>
          </p:cNvPr>
          <p:cNvSpPr txBox="1"/>
          <p:nvPr/>
        </p:nvSpPr>
        <p:spPr>
          <a:xfrm>
            <a:off x="2634343" y="4648592"/>
            <a:ext cx="781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모두 </a:t>
            </a:r>
            <a:r>
              <a:rPr kumimoji="1" lang="en-US" altLang="ko-KR" dirty="0"/>
              <a:t>next </a:t>
            </a:r>
            <a:r>
              <a:rPr kumimoji="1" lang="ko-KR" altLang="en-US" dirty="0"/>
              <a:t>하시고 </a:t>
            </a:r>
            <a:r>
              <a:rPr kumimoji="1" lang="ko-KR" altLang="en-US" dirty="0" err="1"/>
              <a:t>콘솔창에서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--version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설치가 완료되었는지 확인</a:t>
            </a:r>
          </a:p>
        </p:txBody>
      </p:sp>
    </p:spTree>
    <p:extLst>
      <p:ext uri="{BB962C8B-B14F-4D97-AF65-F5344CB8AC3E}">
        <p14:creationId xmlns:p14="http://schemas.microsoft.com/office/powerpoint/2010/main" val="4023321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E67836-6C01-1F48-BD50-3DACCD5C6F95}"/>
              </a:ext>
            </a:extLst>
          </p:cNvPr>
          <p:cNvSpPr txBox="1"/>
          <p:nvPr/>
        </p:nvSpPr>
        <p:spPr>
          <a:xfrm>
            <a:off x="2149203" y="2307771"/>
            <a:ext cx="93586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설치까지 되었다면 </a:t>
            </a:r>
            <a:r>
              <a:rPr kumimoji="1" lang="en-US" altLang="ko-KR" sz="3200" dirty="0" err="1"/>
              <a:t>github</a:t>
            </a:r>
            <a:r>
              <a:rPr kumimoji="1" lang="ko-KR" altLang="en-US" sz="3200" dirty="0"/>
              <a:t>에 소스를 올리겠습니다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https://</a:t>
            </a:r>
            <a:r>
              <a:rPr kumimoji="1" lang="en-US" altLang="ko-KR" sz="3200" dirty="0" err="1"/>
              <a:t>github.com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547525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CFE2C66-6CF4-5944-BC55-48F9CC1A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115824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E67836-6C01-1F48-BD50-3DACCD5C6F95}"/>
              </a:ext>
            </a:extLst>
          </p:cNvPr>
          <p:cNvSpPr txBox="1"/>
          <p:nvPr/>
        </p:nvSpPr>
        <p:spPr>
          <a:xfrm>
            <a:off x="3422832" y="468086"/>
            <a:ext cx="53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설치까지 되었다면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에 소스를 올리겠습니다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83DF6B02-68E0-A24C-9052-4BD736415352}"/>
              </a:ext>
            </a:extLst>
          </p:cNvPr>
          <p:cNvSpPr/>
          <p:nvPr/>
        </p:nvSpPr>
        <p:spPr>
          <a:xfrm>
            <a:off x="7162693" y="1294618"/>
            <a:ext cx="3679477" cy="37345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181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53AD05-6D45-B449-9197-161D5C75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0" y="0"/>
            <a:ext cx="803932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E391CBB-7B13-2847-B5BD-48D6C8CD0FB7}"/>
              </a:ext>
            </a:extLst>
          </p:cNvPr>
          <p:cNvSpPr/>
          <p:nvPr/>
        </p:nvSpPr>
        <p:spPr>
          <a:xfrm>
            <a:off x="2710614" y="6355830"/>
            <a:ext cx="1426671" cy="5021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1A05D6B-7EDD-264E-89A4-59AC50E35485}"/>
              </a:ext>
            </a:extLst>
          </p:cNvPr>
          <p:cNvSpPr/>
          <p:nvPr/>
        </p:nvSpPr>
        <p:spPr>
          <a:xfrm>
            <a:off x="2416523" y="663247"/>
            <a:ext cx="3679477" cy="45510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58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17568F-E4D2-014D-B98A-91A163499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308100"/>
            <a:ext cx="11912600" cy="42418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53AB53F-A84E-0C45-928E-9517643E9D6D}"/>
              </a:ext>
            </a:extLst>
          </p:cNvPr>
          <p:cNvSpPr/>
          <p:nvPr/>
        </p:nvSpPr>
        <p:spPr>
          <a:xfrm>
            <a:off x="3999910" y="2263442"/>
            <a:ext cx="3943251" cy="512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363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7DF0D8-A093-DA4D-A915-306D41A7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17" y="0"/>
            <a:ext cx="9799565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8BF5592-EBBA-BA49-AB6C-28869E9D6168}"/>
              </a:ext>
            </a:extLst>
          </p:cNvPr>
          <p:cNvSpPr/>
          <p:nvPr/>
        </p:nvSpPr>
        <p:spPr>
          <a:xfrm>
            <a:off x="1876878" y="5951094"/>
            <a:ext cx="1510900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3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6CDAB-BA79-DB40-9AD3-88FAB9D8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645" y="2478738"/>
            <a:ext cx="6237157" cy="1325563"/>
          </a:xfrm>
        </p:spPr>
        <p:txBody>
          <a:bodyPr/>
          <a:lstStyle/>
          <a:p>
            <a:r>
              <a:rPr kumimoji="1" lang="ko-KR" altLang="en-US" dirty="0"/>
              <a:t>이메일 인증을하세요</a:t>
            </a:r>
          </a:p>
        </p:txBody>
      </p:sp>
    </p:spTree>
    <p:extLst>
      <p:ext uri="{BB962C8B-B14F-4D97-AF65-F5344CB8AC3E}">
        <p14:creationId xmlns:p14="http://schemas.microsoft.com/office/powerpoint/2010/main" val="26524438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D5201D-A7B6-6043-B56D-A8C8E33E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4"/>
            <a:ext cx="12192000" cy="681779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3BA405B-1770-D94B-B179-3E4994FD8F47}"/>
              </a:ext>
            </a:extLst>
          </p:cNvPr>
          <p:cNvSpPr/>
          <p:nvPr/>
        </p:nvSpPr>
        <p:spPr>
          <a:xfrm>
            <a:off x="6237586" y="2817973"/>
            <a:ext cx="1426671" cy="5021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905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13B597-E4AB-2046-A872-8281E4F3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65" y="0"/>
            <a:ext cx="987587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4AA962B-9574-0E41-B91B-85399FB0C328}"/>
              </a:ext>
            </a:extLst>
          </p:cNvPr>
          <p:cNvSpPr/>
          <p:nvPr/>
        </p:nvSpPr>
        <p:spPr>
          <a:xfrm>
            <a:off x="4020472" y="1184222"/>
            <a:ext cx="1510900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FC2742C-C015-3749-A077-6F9A79ED9666}"/>
              </a:ext>
            </a:extLst>
          </p:cNvPr>
          <p:cNvSpPr/>
          <p:nvPr/>
        </p:nvSpPr>
        <p:spPr>
          <a:xfrm>
            <a:off x="2851238" y="2173572"/>
            <a:ext cx="2230428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4C32CDE-42BB-6149-80C3-B3194E1AAF06}"/>
              </a:ext>
            </a:extLst>
          </p:cNvPr>
          <p:cNvSpPr/>
          <p:nvPr/>
        </p:nvSpPr>
        <p:spPr>
          <a:xfrm>
            <a:off x="2731317" y="5034371"/>
            <a:ext cx="1510900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44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73A8D9-DB6F-8849-98E3-A5A01500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72" y="0"/>
            <a:ext cx="9254656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3FE34D4-E2EF-3448-8CFE-4D73EF6FB597}"/>
              </a:ext>
            </a:extLst>
          </p:cNvPr>
          <p:cNvSpPr/>
          <p:nvPr/>
        </p:nvSpPr>
        <p:spPr>
          <a:xfrm>
            <a:off x="4395225" y="1229192"/>
            <a:ext cx="3054885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1267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36C3A3-7DD4-2B44-8018-7C7E2B7D0CC4}"/>
              </a:ext>
            </a:extLst>
          </p:cNvPr>
          <p:cNvSpPr txBox="1"/>
          <p:nvPr/>
        </p:nvSpPr>
        <p:spPr>
          <a:xfrm>
            <a:off x="3327816" y="779489"/>
            <a:ext cx="652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잘 되었으면 다시 콘솔로 돌아와서 노드 폴더로 이동해주세요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B5B06-A33B-E449-A1C8-08D31233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5" y="1545393"/>
            <a:ext cx="11181181" cy="1251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3D2A5D-496E-5A40-B387-18BBBF0E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710" y="3193007"/>
            <a:ext cx="8481855" cy="1423961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64E14C1-7B84-3C4C-B734-301C474F5551}"/>
              </a:ext>
            </a:extLst>
          </p:cNvPr>
          <p:cNvSpPr/>
          <p:nvPr/>
        </p:nvSpPr>
        <p:spPr>
          <a:xfrm>
            <a:off x="2050156" y="3596222"/>
            <a:ext cx="2652473" cy="84514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64177B7-B72D-0043-AC67-913B99F1266D}"/>
              </a:ext>
            </a:extLst>
          </p:cNvPr>
          <p:cNvSpPr/>
          <p:nvPr/>
        </p:nvSpPr>
        <p:spPr>
          <a:xfrm>
            <a:off x="972471" y="1896855"/>
            <a:ext cx="1629216" cy="4218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494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F12EAF-1B3E-C344-8003-9BD18E4D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70" y="1200045"/>
            <a:ext cx="7395043" cy="5391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CE3D7-7B18-8644-A3DF-4B27AB768D6B}"/>
              </a:ext>
            </a:extLst>
          </p:cNvPr>
          <p:cNvSpPr txBox="1"/>
          <p:nvPr/>
        </p:nvSpPr>
        <p:spPr>
          <a:xfrm>
            <a:off x="2012189" y="449704"/>
            <a:ext cx="844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여러분의 </a:t>
            </a:r>
            <a:r>
              <a:rPr kumimoji="1" lang="en-US" altLang="ko-KR" dirty="0"/>
              <a:t>git </a:t>
            </a:r>
            <a:r>
              <a:rPr kumimoji="1" lang="ko-KR" altLang="en-US" dirty="0"/>
              <a:t>이메일과 이름을 작성하세요 세번째 </a:t>
            </a:r>
            <a:r>
              <a:rPr kumimoji="1" lang="en-US" altLang="ko-KR" dirty="0"/>
              <a:t>–m </a:t>
            </a:r>
            <a:r>
              <a:rPr kumimoji="1" lang="ko-KR" altLang="en-US" dirty="0"/>
              <a:t>다음은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입니다</a:t>
            </a:r>
            <a:endParaRPr kumimoji="1" lang="en-US" altLang="ko-KR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A14E939-7FF5-4C47-8153-93A797F6E436}"/>
              </a:ext>
            </a:extLst>
          </p:cNvPr>
          <p:cNvSpPr/>
          <p:nvPr/>
        </p:nvSpPr>
        <p:spPr>
          <a:xfrm>
            <a:off x="6433457" y="1511074"/>
            <a:ext cx="2980366" cy="6175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7E91B23-C442-9F4C-A5C1-2AC18B2A8D9E}"/>
              </a:ext>
            </a:extLst>
          </p:cNvPr>
          <p:cNvSpPr/>
          <p:nvPr/>
        </p:nvSpPr>
        <p:spPr>
          <a:xfrm>
            <a:off x="6339127" y="2308051"/>
            <a:ext cx="1125975" cy="6175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0E91016-0269-7747-91A0-578D0A194C00}"/>
              </a:ext>
            </a:extLst>
          </p:cNvPr>
          <p:cNvSpPr/>
          <p:nvPr/>
        </p:nvSpPr>
        <p:spPr>
          <a:xfrm>
            <a:off x="2979205" y="3058656"/>
            <a:ext cx="3116795" cy="6175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130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D15E53-85DC-2E40-8BA3-6804418E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91" y="2271043"/>
            <a:ext cx="10767818" cy="624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B502F-259E-2C4E-B05F-CB8F4198C3EA}"/>
              </a:ext>
            </a:extLst>
          </p:cNvPr>
          <p:cNvSpPr txBox="1"/>
          <p:nvPr/>
        </p:nvSpPr>
        <p:spPr>
          <a:xfrm>
            <a:off x="856456" y="1353219"/>
            <a:ext cx="1047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git remote add </a:t>
            </a:r>
            <a:r>
              <a:rPr kumimoji="1" lang="en-US" altLang="ko-KR" sz="2400" dirty="0" err="1"/>
              <a:t>orgin</a:t>
            </a:r>
            <a:r>
              <a:rPr kumimoji="1" lang="en-US" altLang="ko-KR" sz="2400" dirty="0"/>
              <a:t> https://</a:t>
            </a:r>
            <a:r>
              <a:rPr kumimoji="1" lang="ko-KR" altLang="en-US" sz="2400" dirty="0"/>
              <a:t>아이디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비밀번호</a:t>
            </a:r>
            <a:r>
              <a:rPr kumimoji="1" lang="en-US" altLang="ko-KR" sz="2400" dirty="0"/>
              <a:t>@</a:t>
            </a:r>
            <a:r>
              <a:rPr kumimoji="1" lang="en-US" altLang="ko-KR" sz="2400" dirty="0" err="1"/>
              <a:t>github.com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아이디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저장소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1398A-382E-C34F-9FB7-6B9A0D284668}"/>
              </a:ext>
            </a:extLst>
          </p:cNvPr>
          <p:cNvSpPr txBox="1"/>
          <p:nvPr/>
        </p:nvSpPr>
        <p:spPr>
          <a:xfrm>
            <a:off x="1329700" y="3962204"/>
            <a:ext cx="969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만약 오타가 있다면 </a:t>
            </a:r>
            <a:r>
              <a:rPr kumimoji="1" lang="en-US" altLang="ko-KR" sz="2400" dirty="0">
                <a:solidFill>
                  <a:srgbClr val="FF0000"/>
                </a:solidFill>
              </a:rPr>
              <a:t>git remote 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rm</a:t>
            </a:r>
            <a:r>
              <a:rPr kumimoji="1" lang="en-US" altLang="ko-KR" sz="2400" dirty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orgin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별명</a:t>
            </a:r>
            <a:r>
              <a:rPr kumimoji="1" lang="en-US" altLang="ko-KR" sz="2400" dirty="0"/>
              <a:t>) </a:t>
            </a:r>
            <a:r>
              <a:rPr kumimoji="1" lang="ko-KR" altLang="en-US" sz="2400" dirty="0"/>
              <a:t>하고 다시 </a:t>
            </a:r>
            <a:r>
              <a:rPr kumimoji="1" lang="en-US" altLang="ko-KR" sz="2400" dirty="0"/>
              <a:t>add</a:t>
            </a:r>
            <a:r>
              <a:rPr kumimoji="1" lang="ko-KR" altLang="en-US" sz="2400" dirty="0"/>
              <a:t> 하세요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29F6253-1282-6B44-A2B2-3095F03BC51C}"/>
              </a:ext>
            </a:extLst>
          </p:cNvPr>
          <p:cNvSpPr/>
          <p:nvPr/>
        </p:nvSpPr>
        <p:spPr>
          <a:xfrm>
            <a:off x="961584" y="2506808"/>
            <a:ext cx="10518325" cy="3744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8A578-4944-8B4B-8D5F-9219780EE163}"/>
              </a:ext>
            </a:extLst>
          </p:cNvPr>
          <p:cNvSpPr txBox="1"/>
          <p:nvPr/>
        </p:nvSpPr>
        <p:spPr>
          <a:xfrm>
            <a:off x="2221906" y="681339"/>
            <a:ext cx="868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 </a:t>
            </a:r>
            <a:r>
              <a:rPr kumimoji="1" lang="ko-KR" altLang="en-US" dirty="0" err="1"/>
              <a:t>다른계정으로</a:t>
            </a:r>
            <a:r>
              <a:rPr kumimoji="1" lang="ko-KR" altLang="en-US" dirty="0"/>
              <a:t> 입력을 원한다면 이렇게 하세요 </a:t>
            </a:r>
            <a:r>
              <a:rPr kumimoji="1" lang="ko-KR" altLang="en-US" dirty="0" err="1"/>
              <a:t>기존계정도</a:t>
            </a:r>
            <a:r>
              <a:rPr kumimoji="1" lang="ko-KR" altLang="en-US" dirty="0"/>
              <a:t> 이렇게 </a:t>
            </a:r>
            <a:r>
              <a:rPr kumimoji="1" lang="ko-KR" altLang="en-US" dirty="0" err="1"/>
              <a:t>해도됩니다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4253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4B7A5B-6BE9-CA45-9DFD-6A032827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10" y="2654051"/>
            <a:ext cx="11081512" cy="3989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A8801AE-866F-DF41-B1DF-5FEFB847A832}"/>
              </a:ext>
            </a:extLst>
          </p:cNvPr>
          <p:cNvSpPr/>
          <p:nvPr/>
        </p:nvSpPr>
        <p:spPr>
          <a:xfrm>
            <a:off x="4390686" y="2452643"/>
            <a:ext cx="7109104" cy="77766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D22ED-0D3B-1A41-B2AA-E0A80C62918C}"/>
              </a:ext>
            </a:extLst>
          </p:cNvPr>
          <p:cNvSpPr txBox="1"/>
          <p:nvPr/>
        </p:nvSpPr>
        <p:spPr>
          <a:xfrm>
            <a:off x="4053838" y="1632246"/>
            <a:ext cx="408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git remote add </a:t>
            </a:r>
            <a:r>
              <a:rPr kumimoji="1" lang="en-US" altLang="ko-KR" dirty="0" err="1"/>
              <a:t>orgin</a:t>
            </a:r>
            <a:r>
              <a:rPr kumimoji="1" lang="en-US" altLang="ko-KR" dirty="0"/>
              <a:t> [</a:t>
            </a:r>
            <a:r>
              <a:rPr kumimoji="1" lang="ko-KR" altLang="en-US" dirty="0"/>
              <a:t>복사한 </a:t>
            </a:r>
            <a:r>
              <a:rPr kumimoji="1" lang="ko-KR" altLang="en-US" dirty="0" err="1"/>
              <a:t>깃주소</a:t>
            </a:r>
            <a:r>
              <a:rPr kumimoji="1" lang="en-US" altLang="ko-KR" dirty="0"/>
              <a:t>]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5624-1EBE-9548-A82B-35A60091AA82}"/>
              </a:ext>
            </a:extLst>
          </p:cNvPr>
          <p:cNvSpPr txBox="1"/>
          <p:nvPr/>
        </p:nvSpPr>
        <p:spPr>
          <a:xfrm>
            <a:off x="1329700" y="3962204"/>
            <a:ext cx="969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만약 오타가 있다면 </a:t>
            </a:r>
            <a:r>
              <a:rPr kumimoji="1" lang="en-US" altLang="ko-KR" sz="2400" dirty="0">
                <a:solidFill>
                  <a:srgbClr val="FF0000"/>
                </a:solidFill>
              </a:rPr>
              <a:t>git remote 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rm</a:t>
            </a:r>
            <a:r>
              <a:rPr kumimoji="1" lang="en-US" altLang="ko-KR" sz="2400" dirty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orgin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별명</a:t>
            </a:r>
            <a:r>
              <a:rPr kumimoji="1" lang="en-US" altLang="ko-KR" sz="2400" dirty="0"/>
              <a:t>) </a:t>
            </a:r>
            <a:r>
              <a:rPr kumimoji="1" lang="ko-KR" altLang="en-US" sz="2400" dirty="0"/>
              <a:t>하고 다시 </a:t>
            </a:r>
            <a:r>
              <a:rPr kumimoji="1" lang="en-US" altLang="ko-KR" sz="2400" dirty="0"/>
              <a:t>add</a:t>
            </a:r>
            <a:r>
              <a:rPr kumimoji="1" lang="ko-KR" altLang="en-US" sz="2400" dirty="0"/>
              <a:t> 하세요</a:t>
            </a:r>
          </a:p>
        </p:txBody>
      </p:sp>
    </p:spTree>
    <p:extLst>
      <p:ext uri="{BB962C8B-B14F-4D97-AF65-F5344CB8AC3E}">
        <p14:creationId xmlns:p14="http://schemas.microsoft.com/office/powerpoint/2010/main" val="4222054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52C076-83BE-B546-9F97-43697C2B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77" y="2215241"/>
            <a:ext cx="7921799" cy="2585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1E308-7E13-8245-A7CC-A11A9AFF2823}"/>
              </a:ext>
            </a:extLst>
          </p:cNvPr>
          <p:cNvSpPr txBox="1"/>
          <p:nvPr/>
        </p:nvSpPr>
        <p:spPr>
          <a:xfrm>
            <a:off x="4376057" y="100148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push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3FB032D-F89D-9F46-A7F4-10AF76BB6B01}"/>
              </a:ext>
            </a:extLst>
          </p:cNvPr>
          <p:cNvSpPr/>
          <p:nvPr/>
        </p:nvSpPr>
        <p:spPr>
          <a:xfrm>
            <a:off x="2637985" y="2453222"/>
            <a:ext cx="2870186" cy="496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89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1339</Words>
  <Application>Microsoft Macintosh PowerPoint</Application>
  <PresentationFormat>와이드스크린</PresentationFormat>
  <Paragraphs>363</Paragraphs>
  <Slides>138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이메일 인증을하세요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정락권</dc:creator>
  <cp:lastModifiedBy>정락권</cp:lastModifiedBy>
  <cp:revision>98</cp:revision>
  <dcterms:created xsi:type="dcterms:W3CDTF">2019-04-28T09:25:52Z</dcterms:created>
  <dcterms:modified xsi:type="dcterms:W3CDTF">2019-05-11T14:36:12Z</dcterms:modified>
</cp:coreProperties>
</file>